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64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9" r:id="rId17"/>
    <p:sldId id="260" r:id="rId18"/>
    <p:sldId id="281" r:id="rId19"/>
    <p:sldId id="267" r:id="rId20"/>
    <p:sldId id="282" r:id="rId21"/>
    <p:sldId id="266" r:id="rId22"/>
    <p:sldId id="261" r:id="rId23"/>
    <p:sldId id="284" r:id="rId24"/>
    <p:sldId id="285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84C"/>
    <a:srgbClr val="8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7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8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4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0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4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9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9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6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0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4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3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8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3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947C3A-4A30-4516-A104-4BFE9BAE5D2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15E7C7-A057-42BD-AE03-47667498D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8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-3245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295562"/>
            <a:ext cx="7001164" cy="6003637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Проверь, дружок,</a:t>
            </a:r>
          </a:p>
          <a:p>
            <a:pPr marL="0" indent="0">
              <a:buNone/>
            </a:pP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Готов ли ты начать урок?</a:t>
            </a:r>
          </a:p>
          <a:p>
            <a:pPr marL="0" indent="0">
              <a:buNone/>
            </a:pP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Всё ль в порядке</a:t>
            </a:r>
          </a:p>
          <a:p>
            <a:pPr marL="0" indent="0">
              <a:buNone/>
            </a:pP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Книжка, ручка и тетрадка?</a:t>
            </a:r>
          </a:p>
          <a:p>
            <a:pPr marL="0" indent="0">
              <a:buNone/>
            </a:pP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Проверили? Садитесь!</a:t>
            </a:r>
          </a:p>
          <a:p>
            <a:pPr marL="0" indent="0">
              <a:buNone/>
            </a:pP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С усердием трудитесь!</a:t>
            </a:r>
          </a:p>
          <a:p>
            <a:pPr marL="0" indent="0">
              <a:buNone/>
            </a:pP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Начинаем урок.</a:t>
            </a:r>
          </a:p>
          <a:p>
            <a:pPr marL="0" indent="0">
              <a:buNone/>
            </a:pPr>
            <a:endParaRPr lang="ru-RU" sz="44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7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7F5476B-223B-47D6-89E7-E82B31781223}"/>
              </a:ext>
            </a:extLst>
          </p:cNvPr>
          <p:cNvGrpSpPr/>
          <p:nvPr/>
        </p:nvGrpSpPr>
        <p:grpSpPr>
          <a:xfrm>
            <a:off x="8868780" y="1511423"/>
            <a:ext cx="2091587" cy="1690253"/>
            <a:chOff x="8868780" y="1511423"/>
            <a:chExt cx="2091587" cy="16902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7D5C24C-80B4-4D6E-BE25-581D4FFC4528}"/>
                </a:ext>
              </a:extLst>
            </p:cNvPr>
            <p:cNvSpPr/>
            <p:nvPr/>
          </p:nvSpPr>
          <p:spPr>
            <a:xfrm>
              <a:off x="8868780" y="1511423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9694985" y="2000949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А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2B67C1-16B1-4E38-B4F7-BF5422698D24}"/>
              </a:ext>
            </a:extLst>
          </p:cNvPr>
          <p:cNvGrpSpPr/>
          <p:nvPr/>
        </p:nvGrpSpPr>
        <p:grpSpPr>
          <a:xfrm>
            <a:off x="7268436" y="3452743"/>
            <a:ext cx="2049665" cy="1588736"/>
            <a:chOff x="7268436" y="3454207"/>
            <a:chExt cx="2049665" cy="1588736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B43C709-B7F5-46D4-B33E-263574231BEF}"/>
                </a:ext>
              </a:extLst>
            </p:cNvPr>
            <p:cNvSpPr/>
            <p:nvPr/>
          </p:nvSpPr>
          <p:spPr>
            <a:xfrm>
              <a:off x="7268436" y="3454207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6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E8D6971-D606-47E0-9778-574E0BB6432F}"/>
                </a:ext>
              </a:extLst>
            </p:cNvPr>
            <p:cNvSpPr/>
            <p:nvPr/>
          </p:nvSpPr>
          <p:spPr>
            <a:xfrm>
              <a:off x="8052719" y="3842216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С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B76C876-8104-4F84-AC1D-661E8638BE20}"/>
              </a:ext>
            </a:extLst>
          </p:cNvPr>
          <p:cNvGrpSpPr/>
          <p:nvPr/>
        </p:nvGrpSpPr>
        <p:grpSpPr>
          <a:xfrm>
            <a:off x="2978688" y="142074"/>
            <a:ext cx="1861092" cy="1639721"/>
            <a:chOff x="2978688" y="142074"/>
            <a:chExt cx="1861092" cy="163972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4F8588B-7328-4BAC-8F5B-2534953D3775}"/>
                </a:ext>
              </a:extLst>
            </p:cNvPr>
            <p:cNvSpPr/>
            <p:nvPr/>
          </p:nvSpPr>
          <p:spPr>
            <a:xfrm>
              <a:off x="2978688" y="142074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3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3759132" y="788500"/>
              <a:ext cx="1080648" cy="993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З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BF2DA26-6D3C-4EA0-B1EE-4003E13AC204}"/>
              </a:ext>
            </a:extLst>
          </p:cNvPr>
          <p:cNvGrpSpPr/>
          <p:nvPr/>
        </p:nvGrpSpPr>
        <p:grpSpPr>
          <a:xfrm>
            <a:off x="5445974" y="1389280"/>
            <a:ext cx="1822462" cy="1594534"/>
            <a:chOff x="5445974" y="1389280"/>
            <a:chExt cx="1822462" cy="1594534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3877239-4653-4BD9-A896-3DC19FAE835E}"/>
                </a:ext>
              </a:extLst>
            </p:cNvPr>
            <p:cNvSpPr/>
            <p:nvPr/>
          </p:nvSpPr>
          <p:spPr>
            <a:xfrm>
              <a:off x="5445974" y="1389280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6187788" y="1974526"/>
              <a:ext cx="1080648" cy="1009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Р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86B98A-FDF4-4B0D-AC36-F9BAEB02D0C8}"/>
              </a:ext>
            </a:extLst>
          </p:cNvPr>
          <p:cNvGrpSpPr/>
          <p:nvPr/>
        </p:nvGrpSpPr>
        <p:grpSpPr>
          <a:xfrm>
            <a:off x="3430519" y="3157221"/>
            <a:ext cx="2209901" cy="1817522"/>
            <a:chOff x="3430519" y="3157221"/>
            <a:chExt cx="2209901" cy="1817522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7DC6583-82B8-4FF6-84D5-AC7CD95FE5FD}"/>
                </a:ext>
              </a:extLst>
            </p:cNvPr>
            <p:cNvSpPr/>
            <p:nvPr/>
          </p:nvSpPr>
          <p:spPr>
            <a:xfrm>
              <a:off x="3430519" y="3157221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8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C17CDBB-1B0E-46C4-B9D5-72D0446D97B1}"/>
                </a:ext>
              </a:extLst>
            </p:cNvPr>
            <p:cNvSpPr/>
            <p:nvPr/>
          </p:nvSpPr>
          <p:spPr>
            <a:xfrm>
              <a:off x="4039139" y="3645538"/>
              <a:ext cx="1601281" cy="13292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ТЬ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B3D7468-47C1-494A-893E-C9BC66440602}"/>
              </a:ext>
            </a:extLst>
          </p:cNvPr>
          <p:cNvGrpSpPr/>
          <p:nvPr/>
        </p:nvGrpSpPr>
        <p:grpSpPr>
          <a:xfrm>
            <a:off x="4456089" y="5279793"/>
            <a:ext cx="1907256" cy="1730732"/>
            <a:chOff x="4456089" y="5279793"/>
            <a:chExt cx="1907256" cy="1730732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22BF46D3-80F9-456E-BEF7-4D5A2605F35F}"/>
                </a:ext>
              </a:extLst>
            </p:cNvPr>
            <p:cNvSpPr/>
            <p:nvPr/>
          </p:nvSpPr>
          <p:spPr>
            <a:xfrm>
              <a:off x="4456089" y="5279793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4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85ACFCF-954A-4080-94E9-F1DEB2E43AC1}"/>
                </a:ext>
              </a:extLst>
            </p:cNvPr>
            <p:cNvSpPr/>
            <p:nvPr/>
          </p:nvSpPr>
          <p:spPr>
            <a:xfrm>
              <a:off x="5097963" y="5809798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Н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5BF97E-E7C4-4B4A-81E9-29F81804504D}"/>
              </a:ext>
            </a:extLst>
          </p:cNvPr>
          <p:cNvGrpSpPr/>
          <p:nvPr/>
        </p:nvGrpSpPr>
        <p:grpSpPr>
          <a:xfrm>
            <a:off x="9863683" y="5320889"/>
            <a:ext cx="1962594" cy="1762208"/>
            <a:chOff x="9863683" y="5320889"/>
            <a:chExt cx="1962594" cy="176220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AC092016-A0F7-4FEB-B979-6C7C0CB2BE16}"/>
                </a:ext>
              </a:extLst>
            </p:cNvPr>
            <p:cNvSpPr/>
            <p:nvPr/>
          </p:nvSpPr>
          <p:spPr>
            <a:xfrm>
              <a:off x="9863683" y="5320889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5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7DB1AAD-0ADF-45ED-8E81-A835E2BF946B}"/>
                </a:ext>
              </a:extLst>
            </p:cNvPr>
            <p:cNvSpPr/>
            <p:nvPr/>
          </p:nvSpPr>
          <p:spPr>
            <a:xfrm>
              <a:off x="10560895" y="5882370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03426 L -0.12317 0.07338 L -0.28372 0.0706 L -0.39817 0.05046 L -0.42005 -0.1689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55 0.04583 L -0.12513 0.06481 L -0.32044 0.06898 L -0.6401 0.041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8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-0.03843 L 0.06133 0.29027 L -0.05091 0.36435 L -0.17734 0.4129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5162 L -0.10964 -0.08819 L -0.16029 -0.18356 " pathEditMode="relative" ptsTypes="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7084 L -0.16757 -0.04259 L -0.31757 -0.0088 L -0.4289 -0.025 " pathEditMode="relative" ptsTypes="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4421 L -0.02188 0.1213 L -0.05599 0.26829 " pathEditMode="relative" ptsTypes="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5023 L 0.17187 -0.05138 L 0.31354 0.11135 L 0.42421 0.3 L 0.47122 0.30278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7F5476B-223B-47D6-89E7-E82B31781223}"/>
              </a:ext>
            </a:extLst>
          </p:cNvPr>
          <p:cNvGrpSpPr/>
          <p:nvPr/>
        </p:nvGrpSpPr>
        <p:grpSpPr>
          <a:xfrm>
            <a:off x="1338932" y="1888297"/>
            <a:ext cx="2091587" cy="1690253"/>
            <a:chOff x="8868780" y="1511423"/>
            <a:chExt cx="2091587" cy="16902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7D5C24C-80B4-4D6E-BE25-581D4FFC4528}"/>
                </a:ext>
              </a:extLst>
            </p:cNvPr>
            <p:cNvSpPr/>
            <p:nvPr/>
          </p:nvSpPr>
          <p:spPr>
            <a:xfrm>
              <a:off x="8868780" y="1511423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9694985" y="2000949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А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2B67C1-16B1-4E38-B4F7-BF5422698D24}"/>
              </a:ext>
            </a:extLst>
          </p:cNvPr>
          <p:cNvGrpSpPr/>
          <p:nvPr/>
        </p:nvGrpSpPr>
        <p:grpSpPr>
          <a:xfrm>
            <a:off x="6505871" y="5254061"/>
            <a:ext cx="2049665" cy="1588736"/>
            <a:chOff x="7268436" y="3454207"/>
            <a:chExt cx="2049665" cy="1588736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B43C709-B7F5-46D4-B33E-263574231BEF}"/>
                </a:ext>
              </a:extLst>
            </p:cNvPr>
            <p:cNvSpPr/>
            <p:nvPr/>
          </p:nvSpPr>
          <p:spPr>
            <a:xfrm>
              <a:off x="7268436" y="3454207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6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E8D6971-D606-47E0-9778-574E0BB6432F}"/>
                </a:ext>
              </a:extLst>
            </p:cNvPr>
            <p:cNvSpPr/>
            <p:nvPr/>
          </p:nvSpPr>
          <p:spPr>
            <a:xfrm>
              <a:off x="8052719" y="3842216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С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B76C876-8104-4F84-AC1D-661E8638BE20}"/>
              </a:ext>
            </a:extLst>
          </p:cNvPr>
          <p:cNvGrpSpPr/>
          <p:nvPr/>
        </p:nvGrpSpPr>
        <p:grpSpPr>
          <a:xfrm>
            <a:off x="971898" y="3157221"/>
            <a:ext cx="1861092" cy="1639721"/>
            <a:chOff x="2978688" y="142074"/>
            <a:chExt cx="1861092" cy="163972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4F8588B-7328-4BAC-8F5B-2534953D3775}"/>
                </a:ext>
              </a:extLst>
            </p:cNvPr>
            <p:cNvSpPr/>
            <p:nvPr/>
          </p:nvSpPr>
          <p:spPr>
            <a:xfrm>
              <a:off x="2978688" y="142074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3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3759132" y="788500"/>
              <a:ext cx="1080648" cy="993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З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BF2DA26-6D3C-4EA0-B1EE-4003E13AC204}"/>
              </a:ext>
            </a:extLst>
          </p:cNvPr>
          <p:cNvGrpSpPr/>
          <p:nvPr/>
        </p:nvGrpSpPr>
        <p:grpSpPr>
          <a:xfrm>
            <a:off x="402920" y="421943"/>
            <a:ext cx="1822462" cy="1594534"/>
            <a:chOff x="5445974" y="1389280"/>
            <a:chExt cx="1822462" cy="1594534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3877239-4653-4BD9-A896-3DC19FAE835E}"/>
                </a:ext>
              </a:extLst>
            </p:cNvPr>
            <p:cNvSpPr/>
            <p:nvPr/>
          </p:nvSpPr>
          <p:spPr>
            <a:xfrm>
              <a:off x="5445974" y="1389280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6187788" y="1974526"/>
              <a:ext cx="1080648" cy="1009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Р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86B98A-FDF4-4B0D-AC36-F9BAEB02D0C8}"/>
              </a:ext>
            </a:extLst>
          </p:cNvPr>
          <p:cNvGrpSpPr/>
          <p:nvPr/>
        </p:nvGrpSpPr>
        <p:grpSpPr>
          <a:xfrm>
            <a:off x="8494153" y="5174702"/>
            <a:ext cx="2209901" cy="1817522"/>
            <a:chOff x="3430519" y="3157221"/>
            <a:chExt cx="2209901" cy="1817522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7DC6583-82B8-4FF6-84D5-AC7CD95FE5FD}"/>
                </a:ext>
              </a:extLst>
            </p:cNvPr>
            <p:cNvSpPr/>
            <p:nvPr/>
          </p:nvSpPr>
          <p:spPr>
            <a:xfrm>
              <a:off x="3430519" y="3157221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8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C17CDBB-1B0E-46C4-B9D5-72D0446D97B1}"/>
                </a:ext>
              </a:extLst>
            </p:cNvPr>
            <p:cNvSpPr/>
            <p:nvPr/>
          </p:nvSpPr>
          <p:spPr>
            <a:xfrm>
              <a:off x="4039139" y="3645538"/>
              <a:ext cx="1601281" cy="13292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ТЬ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B3D7468-47C1-494A-893E-C9BC66440602}"/>
              </a:ext>
            </a:extLst>
          </p:cNvPr>
          <p:cNvGrpSpPr/>
          <p:nvPr/>
        </p:nvGrpSpPr>
        <p:grpSpPr>
          <a:xfrm>
            <a:off x="2892296" y="4455523"/>
            <a:ext cx="1907256" cy="1730732"/>
            <a:chOff x="4456089" y="5279793"/>
            <a:chExt cx="1907256" cy="1730732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22BF46D3-80F9-456E-BEF7-4D5A2605F35F}"/>
                </a:ext>
              </a:extLst>
            </p:cNvPr>
            <p:cNvSpPr/>
            <p:nvPr/>
          </p:nvSpPr>
          <p:spPr>
            <a:xfrm>
              <a:off x="4456089" y="5279793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4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85ACFCF-954A-4080-94E9-F1DEB2E43AC1}"/>
                </a:ext>
              </a:extLst>
            </p:cNvPr>
            <p:cNvSpPr/>
            <p:nvPr/>
          </p:nvSpPr>
          <p:spPr>
            <a:xfrm>
              <a:off x="5097963" y="5809798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Н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5BF97E-E7C4-4B4A-81E9-29F81804504D}"/>
              </a:ext>
            </a:extLst>
          </p:cNvPr>
          <p:cNvGrpSpPr/>
          <p:nvPr/>
        </p:nvGrpSpPr>
        <p:grpSpPr>
          <a:xfrm>
            <a:off x="4799552" y="5199998"/>
            <a:ext cx="1962594" cy="1762208"/>
            <a:chOff x="9863683" y="5320889"/>
            <a:chExt cx="1962594" cy="176220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AC092016-A0F7-4FEB-B979-6C7C0CB2BE16}"/>
                </a:ext>
              </a:extLst>
            </p:cNvPr>
            <p:cNvSpPr/>
            <p:nvPr/>
          </p:nvSpPr>
          <p:spPr>
            <a:xfrm>
              <a:off x="9863683" y="5320889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5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7DB1AAD-0ADF-45ED-8E81-A835E2BF946B}"/>
                </a:ext>
              </a:extLst>
            </p:cNvPr>
            <p:cNvSpPr/>
            <p:nvPr/>
          </p:nvSpPr>
          <p:spPr>
            <a:xfrm>
              <a:off x="10560895" y="5882370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О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D7DACB-1AF9-41DE-8B2F-4BC6A0AC07DC}"/>
              </a:ext>
            </a:extLst>
          </p:cNvPr>
          <p:cNvSpPr/>
          <p:nvPr/>
        </p:nvSpPr>
        <p:spPr>
          <a:xfrm>
            <a:off x="5844772" y="1736436"/>
            <a:ext cx="5846618" cy="217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Разность</a:t>
            </a:r>
          </a:p>
        </p:txBody>
      </p:sp>
    </p:spTree>
    <p:extLst>
      <p:ext uri="{BB962C8B-B14F-4D97-AF65-F5344CB8AC3E}">
        <p14:creationId xmlns:p14="http://schemas.microsoft.com/office/powerpoint/2010/main" val="32295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6E6BE2-58C3-4C12-BA42-94A0E299622F}"/>
              </a:ext>
            </a:extLst>
          </p:cNvPr>
          <p:cNvSpPr/>
          <p:nvPr/>
        </p:nvSpPr>
        <p:spPr>
          <a:xfrm>
            <a:off x="479744" y="1076904"/>
            <a:ext cx="4063730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12 – 5+ 2 =</a:t>
            </a:r>
          </a:p>
          <a:p>
            <a:pPr algn="ctr"/>
            <a:endParaRPr lang="ru-RU" sz="28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D8E917F-05A6-4ECC-A89A-46C05E68EA59}"/>
              </a:ext>
            </a:extLst>
          </p:cNvPr>
          <p:cNvSpPr/>
          <p:nvPr/>
        </p:nvSpPr>
        <p:spPr>
          <a:xfrm>
            <a:off x="3011054" y="2488429"/>
            <a:ext cx="4063730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14 – 2 – 2 =</a:t>
            </a:r>
          </a:p>
          <a:p>
            <a:pPr algn="ctr"/>
            <a:endParaRPr lang="ru-RU" sz="28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5EB425B-BA35-4CA8-848B-47FCC663BB39}"/>
              </a:ext>
            </a:extLst>
          </p:cNvPr>
          <p:cNvSpPr/>
          <p:nvPr/>
        </p:nvSpPr>
        <p:spPr>
          <a:xfrm>
            <a:off x="5507550" y="4358393"/>
            <a:ext cx="4063730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10 – 9 + 1 =</a:t>
            </a:r>
          </a:p>
          <a:p>
            <a:pPr algn="ctr"/>
            <a:endParaRPr lang="ru-RU" sz="2800" b="1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4F8588B-7328-4BAC-8F5B-2534953D3775}"/>
              </a:ext>
            </a:extLst>
          </p:cNvPr>
          <p:cNvSpPr/>
          <p:nvPr/>
        </p:nvSpPr>
        <p:spPr>
          <a:xfrm>
            <a:off x="4634710" y="1076904"/>
            <a:ext cx="1566688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9</a:t>
            </a:r>
          </a:p>
          <a:p>
            <a:pPr algn="ctr"/>
            <a:endParaRPr lang="ru-RU" sz="2800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3877239-4653-4BD9-A896-3DC19FAE835E}"/>
              </a:ext>
            </a:extLst>
          </p:cNvPr>
          <p:cNvSpPr/>
          <p:nvPr/>
        </p:nvSpPr>
        <p:spPr>
          <a:xfrm>
            <a:off x="7140992" y="2488429"/>
            <a:ext cx="1566688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10</a:t>
            </a:r>
          </a:p>
          <a:p>
            <a:pPr algn="ctr"/>
            <a:endParaRPr lang="ru-RU" sz="28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7D5C24C-80B4-4D6E-BE25-581D4FFC4528}"/>
              </a:ext>
            </a:extLst>
          </p:cNvPr>
          <p:cNvSpPr/>
          <p:nvPr/>
        </p:nvSpPr>
        <p:spPr>
          <a:xfrm>
            <a:off x="9614169" y="4349151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2</a:t>
            </a:r>
          </a:p>
          <a:p>
            <a:pPr algn="ctr"/>
            <a:endParaRPr lang="ru-RU" sz="2800" b="1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E08ED9C-1447-40E1-902E-503DECC0B067}"/>
              </a:ext>
            </a:extLst>
          </p:cNvPr>
          <p:cNvSpPr/>
          <p:nvPr/>
        </p:nvSpPr>
        <p:spPr>
          <a:xfrm>
            <a:off x="5925157" y="5036846"/>
            <a:ext cx="2002080" cy="1981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ОТ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71D6334-DDA8-41FD-ACD1-45E085247946}"/>
              </a:ext>
            </a:extLst>
          </p:cNvPr>
          <p:cNvSpPr/>
          <p:nvPr/>
        </p:nvSpPr>
        <p:spPr>
          <a:xfrm>
            <a:off x="591452" y="1707280"/>
            <a:ext cx="2179730" cy="188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РЕЗ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1A49528-E8CC-4A43-9903-CABEF10197B2}"/>
              </a:ext>
            </a:extLst>
          </p:cNvPr>
          <p:cNvSpPr/>
          <p:nvPr/>
        </p:nvSpPr>
        <p:spPr>
          <a:xfrm>
            <a:off x="2990177" y="3098476"/>
            <a:ext cx="2468472" cy="2119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КОВ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F87049-70D6-4E70-A6FF-F83ECEF1BDB8}"/>
              </a:ext>
            </a:extLst>
          </p:cNvPr>
          <p:cNvSpPr/>
          <p:nvPr/>
        </p:nvSpPr>
        <p:spPr>
          <a:xfrm>
            <a:off x="1590395" y="595359"/>
            <a:ext cx="41389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8E684C"/>
                </a:solidFill>
              </a:rPr>
              <a:t>7</a:t>
            </a:r>
            <a:endParaRPr lang="ru-RU" sz="3600" dirty="0">
              <a:solidFill>
                <a:srgbClr val="8E684C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2F18B5-0D47-4EB8-8BB9-040DFC9FE850}"/>
              </a:ext>
            </a:extLst>
          </p:cNvPr>
          <p:cNvSpPr/>
          <p:nvPr/>
        </p:nvSpPr>
        <p:spPr>
          <a:xfrm>
            <a:off x="4042568" y="1968162"/>
            <a:ext cx="61261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8E684C"/>
                </a:solidFill>
              </a:rPr>
              <a:t>12</a:t>
            </a:r>
            <a:endParaRPr lang="ru-RU" sz="3600" dirty="0">
              <a:solidFill>
                <a:srgbClr val="8E684C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A80B840-BDB1-4AD5-9A88-4985C0F59C1C}"/>
              </a:ext>
            </a:extLst>
          </p:cNvPr>
          <p:cNvSpPr/>
          <p:nvPr/>
        </p:nvSpPr>
        <p:spPr>
          <a:xfrm>
            <a:off x="6512302" y="3835152"/>
            <a:ext cx="41389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8E684C"/>
                </a:solidFill>
              </a:rPr>
              <a:t>1</a:t>
            </a:r>
            <a:endParaRPr lang="ru-RU" sz="3600" dirty="0">
              <a:solidFill>
                <a:srgbClr val="8E68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8ED68B-9B49-432B-B762-7B6C843926C1}"/>
              </a:ext>
            </a:extLst>
          </p:cNvPr>
          <p:cNvGrpSpPr/>
          <p:nvPr/>
        </p:nvGrpSpPr>
        <p:grpSpPr>
          <a:xfrm>
            <a:off x="3777654" y="4000894"/>
            <a:ext cx="2624514" cy="2436578"/>
            <a:chOff x="3777654" y="4000894"/>
            <a:chExt cx="2624514" cy="2436578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7D5C24C-80B4-4D6E-BE25-581D4FFC4528}"/>
                </a:ext>
              </a:extLst>
            </p:cNvPr>
            <p:cNvSpPr/>
            <p:nvPr/>
          </p:nvSpPr>
          <p:spPr>
            <a:xfrm>
              <a:off x="3777654" y="4000894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4400088" y="4455501"/>
              <a:ext cx="2002080" cy="19819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ОТ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9BB2FEF-5EA5-42C5-A3FC-DFE6DB51CD3F}"/>
              </a:ext>
            </a:extLst>
          </p:cNvPr>
          <p:cNvGrpSpPr/>
          <p:nvPr/>
        </p:nvGrpSpPr>
        <p:grpSpPr>
          <a:xfrm>
            <a:off x="2002346" y="595359"/>
            <a:ext cx="2868330" cy="2264621"/>
            <a:chOff x="2002346" y="595359"/>
            <a:chExt cx="2868330" cy="226462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4F8588B-7328-4BAC-8F5B-2534953D3775}"/>
                </a:ext>
              </a:extLst>
            </p:cNvPr>
            <p:cNvSpPr/>
            <p:nvPr/>
          </p:nvSpPr>
          <p:spPr>
            <a:xfrm>
              <a:off x="2002346" y="595359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9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2690946" y="974220"/>
              <a:ext cx="2179730" cy="188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РЕЗ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3A5EB16-C031-4119-B351-5F1B3E41FB0F}"/>
              </a:ext>
            </a:extLst>
          </p:cNvPr>
          <p:cNvGrpSpPr/>
          <p:nvPr/>
        </p:nvGrpSpPr>
        <p:grpSpPr>
          <a:xfrm>
            <a:off x="5559276" y="1847886"/>
            <a:ext cx="2674972" cy="2664629"/>
            <a:chOff x="5559276" y="1847886"/>
            <a:chExt cx="2674972" cy="2664629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3877239-4653-4BD9-A896-3DC19FAE835E}"/>
                </a:ext>
              </a:extLst>
            </p:cNvPr>
            <p:cNvSpPr/>
            <p:nvPr/>
          </p:nvSpPr>
          <p:spPr>
            <a:xfrm>
              <a:off x="5559276" y="1847886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10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5765776" y="2392831"/>
              <a:ext cx="2468472" cy="21196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5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3171 L -0.12813 -0.03565 L -0.25703 -0.19051 L -0.25768 -0.20255 L -0.2668 -0.35347 L -0.29479 -0.51505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6 -0.08611 L 0.06133 0.24653 L 0.103 0.46875 L 0.18034 0.5145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8ED68B-9B49-432B-B762-7B6C843926C1}"/>
              </a:ext>
            </a:extLst>
          </p:cNvPr>
          <p:cNvGrpSpPr/>
          <p:nvPr/>
        </p:nvGrpSpPr>
        <p:grpSpPr>
          <a:xfrm>
            <a:off x="650944" y="992422"/>
            <a:ext cx="2624514" cy="2436578"/>
            <a:chOff x="3777654" y="4000894"/>
            <a:chExt cx="2624514" cy="2436578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7D5C24C-80B4-4D6E-BE25-581D4FFC4528}"/>
                </a:ext>
              </a:extLst>
            </p:cNvPr>
            <p:cNvSpPr/>
            <p:nvPr/>
          </p:nvSpPr>
          <p:spPr>
            <a:xfrm>
              <a:off x="3777654" y="4000894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4400088" y="4455501"/>
              <a:ext cx="2002080" cy="19819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ОТ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9BB2FEF-5EA5-42C5-A3FC-DFE6DB51CD3F}"/>
              </a:ext>
            </a:extLst>
          </p:cNvPr>
          <p:cNvGrpSpPr/>
          <p:nvPr/>
        </p:nvGrpSpPr>
        <p:grpSpPr>
          <a:xfrm>
            <a:off x="3683364" y="4022050"/>
            <a:ext cx="2868330" cy="2264621"/>
            <a:chOff x="2002346" y="595359"/>
            <a:chExt cx="2868330" cy="226462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4F8588B-7328-4BAC-8F5B-2534953D3775}"/>
                </a:ext>
              </a:extLst>
            </p:cNvPr>
            <p:cNvSpPr/>
            <p:nvPr/>
          </p:nvSpPr>
          <p:spPr>
            <a:xfrm>
              <a:off x="2002346" y="595359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9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2690946" y="974220"/>
              <a:ext cx="2179730" cy="188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РЕЗ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3A5EB16-C031-4119-B351-5F1B3E41FB0F}"/>
              </a:ext>
            </a:extLst>
          </p:cNvPr>
          <p:cNvGrpSpPr/>
          <p:nvPr/>
        </p:nvGrpSpPr>
        <p:grpSpPr>
          <a:xfrm>
            <a:off x="5559276" y="1847886"/>
            <a:ext cx="2674972" cy="2664629"/>
            <a:chOff x="5559276" y="1847886"/>
            <a:chExt cx="2674972" cy="2664629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3877239-4653-4BD9-A896-3DC19FAE835E}"/>
                </a:ext>
              </a:extLst>
            </p:cNvPr>
            <p:cNvSpPr/>
            <p:nvPr/>
          </p:nvSpPr>
          <p:spPr>
            <a:xfrm>
              <a:off x="5559276" y="1847886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10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5765776" y="2392831"/>
              <a:ext cx="2468472" cy="21196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2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-0.03912 L -0.14323 -0.06759 L -0.23489 -0.11065 L -0.325 -0.14421 " pathEditMode="relative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8 -0.07176 L 0.10365 0.20972 L 0.07253 0.34305 L -0.14349 0.36852 L -0.20704 0.42801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8ED68B-9B49-432B-B762-7B6C843926C1}"/>
              </a:ext>
            </a:extLst>
          </p:cNvPr>
          <p:cNvGrpSpPr/>
          <p:nvPr/>
        </p:nvGrpSpPr>
        <p:grpSpPr>
          <a:xfrm>
            <a:off x="650944" y="992422"/>
            <a:ext cx="2624514" cy="2436578"/>
            <a:chOff x="3777654" y="4000894"/>
            <a:chExt cx="2624514" cy="2436578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7D5C24C-80B4-4D6E-BE25-581D4FFC4528}"/>
                </a:ext>
              </a:extLst>
            </p:cNvPr>
            <p:cNvSpPr/>
            <p:nvPr/>
          </p:nvSpPr>
          <p:spPr>
            <a:xfrm>
              <a:off x="3777654" y="4000894"/>
              <a:ext cx="1416974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4400088" y="4455501"/>
              <a:ext cx="2002080" cy="19819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ОТ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9BB2FEF-5EA5-42C5-A3FC-DFE6DB51CD3F}"/>
              </a:ext>
            </a:extLst>
          </p:cNvPr>
          <p:cNvGrpSpPr/>
          <p:nvPr/>
        </p:nvGrpSpPr>
        <p:grpSpPr>
          <a:xfrm>
            <a:off x="218122" y="3337845"/>
            <a:ext cx="2868330" cy="2264621"/>
            <a:chOff x="2002346" y="595359"/>
            <a:chExt cx="2868330" cy="226462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4F8588B-7328-4BAC-8F5B-2534953D3775}"/>
                </a:ext>
              </a:extLst>
            </p:cNvPr>
            <p:cNvSpPr/>
            <p:nvPr/>
          </p:nvSpPr>
          <p:spPr>
            <a:xfrm>
              <a:off x="2002346" y="595359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9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2690946" y="974220"/>
              <a:ext cx="2179730" cy="188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РЕЗ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3A5EB16-C031-4119-B351-5F1B3E41FB0F}"/>
              </a:ext>
            </a:extLst>
          </p:cNvPr>
          <p:cNvGrpSpPr/>
          <p:nvPr/>
        </p:nvGrpSpPr>
        <p:grpSpPr>
          <a:xfrm>
            <a:off x="3086452" y="4629119"/>
            <a:ext cx="2674972" cy="2664629"/>
            <a:chOff x="5559276" y="1847886"/>
            <a:chExt cx="2674972" cy="2664629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3877239-4653-4BD9-A896-3DC19FAE835E}"/>
                </a:ext>
              </a:extLst>
            </p:cNvPr>
            <p:cNvSpPr/>
            <p:nvPr/>
          </p:nvSpPr>
          <p:spPr>
            <a:xfrm>
              <a:off x="5559276" y="1847886"/>
              <a:ext cx="1566688" cy="1089890"/>
            </a:xfrm>
            <a:prstGeom prst="roundRect">
              <a:avLst>
                <a:gd name="adj" fmla="val 319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10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5765776" y="2392831"/>
              <a:ext cx="2468472" cy="21196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КОВ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C8BF3A7-5DFF-4E8E-842C-B25500EBF505}"/>
              </a:ext>
            </a:extLst>
          </p:cNvPr>
          <p:cNvSpPr/>
          <p:nvPr/>
        </p:nvSpPr>
        <p:spPr>
          <a:xfrm>
            <a:off x="5844772" y="1736436"/>
            <a:ext cx="5846618" cy="217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Отрезков</a:t>
            </a:r>
          </a:p>
        </p:txBody>
      </p:sp>
    </p:spTree>
    <p:extLst>
      <p:ext uri="{BB962C8B-B14F-4D97-AF65-F5344CB8AC3E}">
        <p14:creationId xmlns:p14="http://schemas.microsoft.com/office/powerpoint/2010/main" val="2136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7AA3-C363-42DA-9860-178883C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F6E5F5-3528-4FE3-BBE2-4A928A5F1E70}"/>
              </a:ext>
            </a:extLst>
          </p:cNvPr>
          <p:cNvSpPr txBox="1">
            <a:spLocks/>
          </p:cNvSpPr>
          <p:nvPr/>
        </p:nvSpPr>
        <p:spPr>
          <a:xfrm>
            <a:off x="193964" y="563418"/>
            <a:ext cx="11397672" cy="39439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ru-RU" sz="8000" b="1" spc="3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spc="3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И РАЗНОСТЬ ОТРЕЗКОВ</a:t>
            </a:r>
            <a:br>
              <a:rPr lang="ru-RU" sz="6000" b="1" dirty="0">
                <a:ln/>
                <a:solidFill>
                  <a:schemeClr val="accent4"/>
                </a:solidFill>
              </a:rPr>
            </a:br>
            <a:endParaRPr lang="ru-RU" sz="6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9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0255" y="4913744"/>
            <a:ext cx="1484742" cy="902239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4A5B957-6A01-4CE5-9D5B-565193777A5C}"/>
              </a:ext>
            </a:extLst>
          </p:cNvPr>
          <p:cNvCxnSpPr>
            <a:cxnSpLocks/>
          </p:cNvCxnSpPr>
          <p:nvPr/>
        </p:nvCxnSpPr>
        <p:spPr>
          <a:xfrm flipV="1">
            <a:off x="831273" y="378693"/>
            <a:ext cx="2669309" cy="210588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FBE17B-B382-477D-9A03-ECF36598E785}"/>
              </a:ext>
            </a:extLst>
          </p:cNvPr>
          <p:cNvSpPr/>
          <p:nvPr/>
        </p:nvSpPr>
        <p:spPr>
          <a:xfrm>
            <a:off x="1542849" y="520467"/>
            <a:ext cx="516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810100"/>
                </a:solidFill>
              </a:rPr>
              <a:t>1</a:t>
            </a:r>
            <a:r>
              <a:rPr lang="ru-RU" b="1" dirty="0"/>
              <a:t>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7ADBDE7-92F2-44F7-A661-9D6426547B34}"/>
              </a:ext>
            </a:extLst>
          </p:cNvPr>
          <p:cNvGrpSpPr/>
          <p:nvPr/>
        </p:nvGrpSpPr>
        <p:grpSpPr>
          <a:xfrm>
            <a:off x="4771161" y="1568436"/>
            <a:ext cx="3565234" cy="224560"/>
            <a:chOff x="4054766" y="1325437"/>
            <a:chExt cx="3565234" cy="22456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69993A0-6D13-403B-85DF-90485AEE546A}"/>
                </a:ext>
              </a:extLst>
            </p:cNvPr>
            <p:cNvCxnSpPr/>
            <p:nvPr/>
          </p:nvCxnSpPr>
          <p:spPr>
            <a:xfrm>
              <a:off x="4110183" y="1437485"/>
              <a:ext cx="3306618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BEC73A9-654B-4976-BD3F-EC4A26CDC38E}"/>
                </a:ext>
              </a:extLst>
            </p:cNvPr>
            <p:cNvSpPr/>
            <p:nvPr/>
          </p:nvSpPr>
          <p:spPr>
            <a:xfrm>
              <a:off x="4054766" y="1337597"/>
              <a:ext cx="203199" cy="212400"/>
            </a:xfrm>
            <a:prstGeom prst="ellipse">
              <a:avLst/>
            </a:prstGeom>
            <a:solidFill>
              <a:srgbClr val="8101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08CA347-94C5-4A62-9E5A-B8653CBB221C}"/>
                </a:ext>
              </a:extLst>
            </p:cNvPr>
            <p:cNvSpPr/>
            <p:nvPr/>
          </p:nvSpPr>
          <p:spPr>
            <a:xfrm>
              <a:off x="7416801" y="1325437"/>
              <a:ext cx="203199" cy="212400"/>
            </a:xfrm>
            <a:prstGeom prst="ellipse">
              <a:avLst/>
            </a:prstGeom>
            <a:solidFill>
              <a:srgbClr val="8101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E3391C1-F72C-4192-979F-462518DF7013}"/>
              </a:ext>
            </a:extLst>
          </p:cNvPr>
          <p:cNvSpPr/>
          <p:nvPr/>
        </p:nvSpPr>
        <p:spPr>
          <a:xfrm>
            <a:off x="6195995" y="530010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810100"/>
                </a:solidFill>
              </a:rPr>
              <a:t>2</a:t>
            </a:r>
            <a:r>
              <a:rPr lang="ru-RU" b="1" dirty="0"/>
              <a:t> 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E4BD364-3F7E-4C9B-ADA9-603EE453FE81}"/>
              </a:ext>
            </a:extLst>
          </p:cNvPr>
          <p:cNvSpPr/>
          <p:nvPr/>
        </p:nvSpPr>
        <p:spPr>
          <a:xfrm>
            <a:off x="9809017" y="544945"/>
            <a:ext cx="942811" cy="2992582"/>
          </a:xfrm>
          <a:custGeom>
            <a:avLst/>
            <a:gdLst>
              <a:gd name="connsiteX0" fmla="*/ 0 w 979756"/>
              <a:gd name="connsiteY0" fmla="*/ 0 h 2170546"/>
              <a:gd name="connsiteX1" fmla="*/ 979054 w 979756"/>
              <a:gd name="connsiteY1" fmla="*/ 748146 h 2170546"/>
              <a:gd name="connsiteX2" fmla="*/ 157018 w 979756"/>
              <a:gd name="connsiteY2" fmla="*/ 2170546 h 21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56" h="2170546">
                <a:moveTo>
                  <a:pt x="0" y="0"/>
                </a:moveTo>
                <a:cubicBezTo>
                  <a:pt x="476442" y="193194"/>
                  <a:pt x="952884" y="386388"/>
                  <a:pt x="979054" y="748146"/>
                </a:cubicBezTo>
                <a:cubicBezTo>
                  <a:pt x="1005224" y="1109904"/>
                  <a:pt x="292485" y="1911928"/>
                  <a:pt x="157018" y="2170546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6A8F80E-227A-4C71-936C-AA0D912929DB}"/>
              </a:ext>
            </a:extLst>
          </p:cNvPr>
          <p:cNvSpPr/>
          <p:nvPr/>
        </p:nvSpPr>
        <p:spPr>
          <a:xfrm>
            <a:off x="10784017" y="118687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810100"/>
                </a:solidFill>
              </a:rPr>
              <a:t>3</a:t>
            </a:r>
            <a:r>
              <a:rPr lang="ru-RU" b="1" dirty="0"/>
              <a:t> 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26FFC06-C114-42D2-95A6-5373B4D72857}"/>
              </a:ext>
            </a:extLst>
          </p:cNvPr>
          <p:cNvCxnSpPr/>
          <p:nvPr/>
        </p:nvCxnSpPr>
        <p:spPr>
          <a:xfrm>
            <a:off x="2059337" y="4017818"/>
            <a:ext cx="3334699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53553C0C-51B6-4A96-AF05-41EFDE54BABE}"/>
              </a:ext>
            </a:extLst>
          </p:cNvPr>
          <p:cNvSpPr/>
          <p:nvPr/>
        </p:nvSpPr>
        <p:spPr>
          <a:xfrm>
            <a:off x="1930400" y="3916240"/>
            <a:ext cx="221673" cy="203178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711AEA1-B0F8-424E-8700-E1451625C2CD}"/>
              </a:ext>
            </a:extLst>
          </p:cNvPr>
          <p:cNvSpPr/>
          <p:nvPr/>
        </p:nvSpPr>
        <p:spPr>
          <a:xfrm>
            <a:off x="8698857" y="3775516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810100"/>
                </a:solidFill>
              </a:rPr>
              <a:t>5</a:t>
            </a:r>
            <a:r>
              <a:rPr lang="ru-RU" b="1" dirty="0"/>
              <a:t>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6F58AE3-37FF-4173-980C-4D54D31FBFF2}"/>
              </a:ext>
            </a:extLst>
          </p:cNvPr>
          <p:cNvCxnSpPr>
            <a:cxnSpLocks/>
          </p:cNvCxnSpPr>
          <p:nvPr/>
        </p:nvCxnSpPr>
        <p:spPr>
          <a:xfrm>
            <a:off x="6973455" y="3077402"/>
            <a:ext cx="1487053" cy="6549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E2C42FC-1677-4D36-B3F2-1F61356C39C3}"/>
              </a:ext>
            </a:extLst>
          </p:cNvPr>
          <p:cNvCxnSpPr>
            <a:cxnSpLocks/>
          </p:cNvCxnSpPr>
          <p:nvPr/>
        </p:nvCxnSpPr>
        <p:spPr>
          <a:xfrm flipV="1">
            <a:off x="7116749" y="3713018"/>
            <a:ext cx="1343759" cy="104832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C59392F-424A-418C-8044-4133927FD673}"/>
              </a:ext>
            </a:extLst>
          </p:cNvPr>
          <p:cNvCxnSpPr>
            <a:cxnSpLocks/>
          </p:cNvCxnSpPr>
          <p:nvPr/>
        </p:nvCxnSpPr>
        <p:spPr>
          <a:xfrm>
            <a:off x="7116749" y="4742870"/>
            <a:ext cx="1067246" cy="71120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A0E7B8C-4518-4F71-83A4-75232A91EAB0}"/>
              </a:ext>
            </a:extLst>
          </p:cNvPr>
          <p:cNvCxnSpPr>
            <a:cxnSpLocks/>
          </p:cNvCxnSpPr>
          <p:nvPr/>
        </p:nvCxnSpPr>
        <p:spPr>
          <a:xfrm flipH="1">
            <a:off x="7393997" y="5409581"/>
            <a:ext cx="789262" cy="812803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6A54AEB-50D6-4058-8BD0-1E68430C1310}"/>
              </a:ext>
            </a:extLst>
          </p:cNvPr>
          <p:cNvSpPr/>
          <p:nvPr/>
        </p:nvSpPr>
        <p:spPr>
          <a:xfrm>
            <a:off x="3595194" y="3015675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810100"/>
                </a:solidFill>
              </a:rPr>
              <a:t>4</a:t>
            </a:r>
            <a:r>
              <a:rPr lang="ru-RU" b="1" dirty="0"/>
              <a:t> 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E36A1D-562B-425D-BD02-B10DB86890EA}"/>
              </a:ext>
            </a:extLst>
          </p:cNvPr>
          <p:cNvSpPr/>
          <p:nvPr/>
        </p:nvSpPr>
        <p:spPr>
          <a:xfrm>
            <a:off x="6899564" y="3015675"/>
            <a:ext cx="147781" cy="133923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CE4EAF6-9B09-4CA2-9B7C-53218BB7074E}"/>
              </a:ext>
            </a:extLst>
          </p:cNvPr>
          <p:cNvSpPr/>
          <p:nvPr/>
        </p:nvSpPr>
        <p:spPr>
          <a:xfrm>
            <a:off x="8382131" y="3660196"/>
            <a:ext cx="147781" cy="133923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C4FDE8F-D62A-45FD-803B-9576F2210214}"/>
              </a:ext>
            </a:extLst>
          </p:cNvPr>
          <p:cNvSpPr/>
          <p:nvPr/>
        </p:nvSpPr>
        <p:spPr>
          <a:xfrm>
            <a:off x="7079067" y="4653437"/>
            <a:ext cx="147781" cy="133923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067B384-84D4-420E-A4A6-EEB37E460D5B}"/>
              </a:ext>
            </a:extLst>
          </p:cNvPr>
          <p:cNvSpPr/>
          <p:nvPr/>
        </p:nvSpPr>
        <p:spPr>
          <a:xfrm>
            <a:off x="8059305" y="5342619"/>
            <a:ext cx="147781" cy="133923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3AEDDD59-921B-4859-A5BB-FE5079247BA0}"/>
              </a:ext>
            </a:extLst>
          </p:cNvPr>
          <p:cNvSpPr/>
          <p:nvPr/>
        </p:nvSpPr>
        <p:spPr>
          <a:xfrm>
            <a:off x="7370170" y="6134665"/>
            <a:ext cx="147781" cy="133923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7AA3-C363-42DA-9860-178883C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F6E5F5-3528-4FE3-BBE2-4A928A5F1E70}"/>
              </a:ext>
            </a:extLst>
          </p:cNvPr>
          <p:cNvSpPr txBox="1">
            <a:spLocks/>
          </p:cNvSpPr>
          <p:nvPr/>
        </p:nvSpPr>
        <p:spPr>
          <a:xfrm>
            <a:off x="157019" y="591126"/>
            <a:ext cx="11453090" cy="41301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Отрезок — часть прямой, ограниченная двумя точками. Отрезок имеет начало и конец, его нельзя продолжить. </a:t>
            </a:r>
          </a:p>
        </p:txBody>
      </p:sp>
    </p:spTree>
    <p:extLst>
      <p:ext uri="{BB962C8B-B14F-4D97-AF65-F5344CB8AC3E}">
        <p14:creationId xmlns:p14="http://schemas.microsoft.com/office/powerpoint/2010/main" val="55842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78B4B2B4-008D-4935-8AB3-E0D0B9C7B74F}"/>
              </a:ext>
            </a:extLst>
          </p:cNvPr>
          <p:cNvSpPr/>
          <p:nvPr/>
        </p:nvSpPr>
        <p:spPr>
          <a:xfrm>
            <a:off x="1838036" y="2484582"/>
            <a:ext cx="8562109" cy="1634871"/>
          </a:xfrm>
          <a:custGeom>
            <a:avLst/>
            <a:gdLst>
              <a:gd name="connsiteX0" fmla="*/ 0 w 8562109"/>
              <a:gd name="connsiteY0" fmla="*/ 0 h 1634871"/>
              <a:gd name="connsiteX1" fmla="*/ 4414982 w 8562109"/>
              <a:gd name="connsiteY1" fmla="*/ 1634836 h 1634871"/>
              <a:gd name="connsiteX2" fmla="*/ 8562109 w 8562109"/>
              <a:gd name="connsiteY2" fmla="*/ 36945 h 163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2109" h="1634871">
                <a:moveTo>
                  <a:pt x="0" y="0"/>
                </a:moveTo>
                <a:cubicBezTo>
                  <a:pt x="1493982" y="814339"/>
                  <a:pt x="2987964" y="1628679"/>
                  <a:pt x="4414982" y="1634836"/>
                </a:cubicBezTo>
                <a:cubicBezTo>
                  <a:pt x="5842000" y="1640993"/>
                  <a:pt x="7202054" y="838969"/>
                  <a:pt x="8562109" y="36945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EAAC8E5-97B1-4F20-BAE0-CDAE37F1D9FC}"/>
              </a:ext>
            </a:extLst>
          </p:cNvPr>
          <p:cNvSpPr/>
          <p:nvPr/>
        </p:nvSpPr>
        <p:spPr>
          <a:xfrm flipV="1">
            <a:off x="6112225" y="1542473"/>
            <a:ext cx="4380284" cy="951345"/>
          </a:xfrm>
          <a:custGeom>
            <a:avLst/>
            <a:gdLst>
              <a:gd name="connsiteX0" fmla="*/ 0 w 4387272"/>
              <a:gd name="connsiteY0" fmla="*/ 0 h 1043740"/>
              <a:gd name="connsiteX1" fmla="*/ 2253672 w 4387272"/>
              <a:gd name="connsiteY1" fmla="*/ 1043709 h 1043740"/>
              <a:gd name="connsiteX2" fmla="*/ 4387272 w 4387272"/>
              <a:gd name="connsiteY2" fmla="*/ 27709 h 10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7272" h="1043740">
                <a:moveTo>
                  <a:pt x="0" y="0"/>
                </a:moveTo>
                <a:cubicBezTo>
                  <a:pt x="761230" y="519545"/>
                  <a:pt x="1522460" y="1039091"/>
                  <a:pt x="2253672" y="1043709"/>
                </a:cubicBezTo>
                <a:cubicBezTo>
                  <a:pt x="2984884" y="1048327"/>
                  <a:pt x="3686078" y="538018"/>
                  <a:pt x="4387272" y="27709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2E97D61-C714-4C73-8B97-25A8329BE120}"/>
              </a:ext>
            </a:extLst>
          </p:cNvPr>
          <p:cNvCxnSpPr/>
          <p:nvPr/>
        </p:nvCxnSpPr>
        <p:spPr>
          <a:xfrm>
            <a:off x="1856509" y="2521527"/>
            <a:ext cx="8488218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39942154-C098-4F30-B824-A8C8E9184AD0}"/>
              </a:ext>
            </a:extLst>
          </p:cNvPr>
          <p:cNvSpPr/>
          <p:nvPr/>
        </p:nvSpPr>
        <p:spPr>
          <a:xfrm>
            <a:off x="10224654" y="2378363"/>
            <a:ext cx="295564" cy="286328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E451B6EF-D9C2-4AA1-85DE-357EB27120F2}"/>
              </a:ext>
            </a:extLst>
          </p:cNvPr>
          <p:cNvSpPr/>
          <p:nvPr/>
        </p:nvSpPr>
        <p:spPr>
          <a:xfrm flipV="1">
            <a:off x="1819564" y="1542473"/>
            <a:ext cx="4387272" cy="951345"/>
          </a:xfrm>
          <a:custGeom>
            <a:avLst/>
            <a:gdLst>
              <a:gd name="connsiteX0" fmla="*/ 0 w 4387272"/>
              <a:gd name="connsiteY0" fmla="*/ 0 h 1043740"/>
              <a:gd name="connsiteX1" fmla="*/ 2253672 w 4387272"/>
              <a:gd name="connsiteY1" fmla="*/ 1043709 h 1043740"/>
              <a:gd name="connsiteX2" fmla="*/ 4387272 w 4387272"/>
              <a:gd name="connsiteY2" fmla="*/ 27709 h 10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7272" h="1043740">
                <a:moveTo>
                  <a:pt x="0" y="0"/>
                </a:moveTo>
                <a:cubicBezTo>
                  <a:pt x="761230" y="519545"/>
                  <a:pt x="1522460" y="1039091"/>
                  <a:pt x="2253672" y="1043709"/>
                </a:cubicBezTo>
                <a:cubicBezTo>
                  <a:pt x="2984884" y="1048327"/>
                  <a:pt x="3686078" y="538018"/>
                  <a:pt x="4387272" y="27709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00576B5-20ED-472D-BBEB-B1FA7D73A44A}"/>
              </a:ext>
            </a:extLst>
          </p:cNvPr>
          <p:cNvSpPr/>
          <p:nvPr/>
        </p:nvSpPr>
        <p:spPr>
          <a:xfrm>
            <a:off x="1699491" y="2346036"/>
            <a:ext cx="295564" cy="286328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3DEFA33-0960-443E-9C1F-CA0DDA5E677A}"/>
              </a:ext>
            </a:extLst>
          </p:cNvPr>
          <p:cNvSpPr/>
          <p:nvPr/>
        </p:nvSpPr>
        <p:spPr>
          <a:xfrm>
            <a:off x="6031345" y="2369126"/>
            <a:ext cx="295564" cy="286328"/>
          </a:xfrm>
          <a:prstGeom prst="ellipse">
            <a:avLst/>
          </a:prstGeom>
          <a:solidFill>
            <a:srgbClr val="8101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7AA3-C363-42DA-9860-178883C7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746" y="-129310"/>
            <a:ext cx="3417454" cy="68810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Стр. 26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1209964"/>
            <a:ext cx="9670473" cy="33250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/>
              <a:t>У Юры, Димы и Алёши живут собаки: пудель, такса и овчарка, по одной у каждого мальчика. У Димы — не такса, у Юры — не овчарка и не такса. Какая собака у Алёши?</a:t>
            </a:r>
          </a:p>
        </p:txBody>
      </p:sp>
    </p:spTree>
    <p:extLst>
      <p:ext uri="{BB962C8B-B14F-4D97-AF65-F5344CB8AC3E}">
        <p14:creationId xmlns:p14="http://schemas.microsoft.com/office/powerpoint/2010/main" val="379210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7AA3-C363-42DA-9860-178883C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F6E5F5-3528-4FE3-BBE2-4A928A5F1E70}"/>
              </a:ext>
            </a:extLst>
          </p:cNvPr>
          <p:cNvSpPr txBox="1">
            <a:spLocks/>
          </p:cNvSpPr>
          <p:nvPr/>
        </p:nvSpPr>
        <p:spPr>
          <a:xfrm>
            <a:off x="184727" y="609599"/>
            <a:ext cx="11379199" cy="41301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br>
              <a:rPr lang="ru-RU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находить сумму и разность отрезков.</a:t>
            </a:r>
            <a:br>
              <a:rPr lang="ru-RU" sz="5400" b="1" dirty="0">
                <a:ln/>
                <a:solidFill>
                  <a:schemeClr val="accent4"/>
                </a:solidFill>
              </a:rPr>
            </a:br>
            <a:endParaRPr lang="ru-RU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95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7AA3-C363-42DA-9860-178883C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F6E5F5-3528-4FE3-BBE2-4A928A5F1E70}"/>
              </a:ext>
            </a:extLst>
          </p:cNvPr>
          <p:cNvSpPr txBox="1">
            <a:spLocks/>
          </p:cNvSpPr>
          <p:nvPr/>
        </p:nvSpPr>
        <p:spPr>
          <a:xfrm>
            <a:off x="258617" y="618835"/>
            <a:ext cx="11342255" cy="41301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учебнику</a:t>
            </a:r>
          </a:p>
        </p:txBody>
      </p:sp>
    </p:spTree>
    <p:extLst>
      <p:ext uri="{BB962C8B-B14F-4D97-AF65-F5344CB8AC3E}">
        <p14:creationId xmlns:p14="http://schemas.microsoft.com/office/powerpoint/2010/main" val="3312185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6D6041-2340-4054-8429-B7E66DDE7D1A}"/>
              </a:ext>
            </a:extLst>
          </p:cNvPr>
          <p:cNvSpPr/>
          <p:nvPr/>
        </p:nvSpPr>
        <p:spPr>
          <a:xfrm>
            <a:off x="4595095" y="233218"/>
            <a:ext cx="7421415" cy="6391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6E64270-AC1C-4940-B88B-5F1143E8A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1" y="2200562"/>
            <a:ext cx="3793834" cy="12284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/>
              <a:t>Проверка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765735-25C7-4C56-877A-211BF8D8A7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22092" y="526474"/>
            <a:ext cx="7167419" cy="5449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DDBEDC1-BAD4-4F96-9A80-862983FA9731}"/>
              </a:ext>
            </a:extLst>
          </p:cNvPr>
          <p:cNvCxnSpPr>
            <a:cxnSpLocks/>
          </p:cNvCxnSpPr>
          <p:nvPr/>
        </p:nvCxnSpPr>
        <p:spPr>
          <a:xfrm>
            <a:off x="7444509" y="1413164"/>
            <a:ext cx="1182255" cy="341745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12C5F51-AAC4-479F-8612-C5D3DFC8100A}"/>
              </a:ext>
            </a:extLst>
          </p:cNvPr>
          <p:cNvCxnSpPr>
            <a:cxnSpLocks/>
          </p:cNvCxnSpPr>
          <p:nvPr/>
        </p:nvCxnSpPr>
        <p:spPr>
          <a:xfrm flipV="1">
            <a:off x="7444509" y="1544396"/>
            <a:ext cx="1089891" cy="170680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3A82E90-60FD-4C11-9A26-55424A3FFD78}"/>
              </a:ext>
            </a:extLst>
          </p:cNvPr>
          <p:cNvCxnSpPr>
            <a:cxnSpLocks/>
          </p:cNvCxnSpPr>
          <p:nvPr/>
        </p:nvCxnSpPr>
        <p:spPr>
          <a:xfrm flipV="1">
            <a:off x="7564582" y="3121891"/>
            <a:ext cx="1096815" cy="1677169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21B2882-0024-4CDC-80F5-2AF43EB7CBD8}"/>
              </a:ext>
            </a:extLst>
          </p:cNvPr>
          <p:cNvSpPr/>
          <p:nvPr/>
        </p:nvSpPr>
        <p:spPr>
          <a:xfrm>
            <a:off x="10739327" y="1190453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2700" cmpd="sng">
                  <a:noFill/>
                  <a:prstDash val="solid"/>
                </a:ln>
              </a:rPr>
              <a:t>8</a:t>
            </a:r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FA17DE1-6395-45C4-9F24-E81B71DA65A8}"/>
              </a:ext>
            </a:extLst>
          </p:cNvPr>
          <p:cNvSpPr/>
          <p:nvPr/>
        </p:nvSpPr>
        <p:spPr>
          <a:xfrm>
            <a:off x="10635417" y="2721113"/>
            <a:ext cx="713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2700" cmpd="sng">
                  <a:noFill/>
                  <a:prstDash val="solid"/>
                </a:ln>
              </a:rPr>
              <a:t>11</a:t>
            </a:r>
            <a:endParaRPr lang="ru-RU" sz="4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A788E21-C7C1-49EA-9093-EE1ACD700E4E}"/>
              </a:ext>
            </a:extLst>
          </p:cNvPr>
          <p:cNvSpPr/>
          <p:nvPr/>
        </p:nvSpPr>
        <p:spPr>
          <a:xfrm>
            <a:off x="10902052" y="4445117"/>
            <a:ext cx="713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2700" cmpd="sng">
                  <a:noFill/>
                  <a:prstDash val="solid"/>
                </a:ln>
              </a:rPr>
              <a:t>3</a:t>
            </a:r>
            <a:endParaRPr lang="ru-RU" sz="400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6BB16A6E-3795-44D5-9AC4-3DCF9A91862E}"/>
              </a:ext>
            </a:extLst>
          </p:cNvPr>
          <p:cNvSpPr/>
          <p:nvPr/>
        </p:nvSpPr>
        <p:spPr>
          <a:xfrm>
            <a:off x="6419272" y="1347548"/>
            <a:ext cx="129309" cy="1312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1833D35-84EB-40BA-8080-1C03F9B078E2}"/>
              </a:ext>
            </a:extLst>
          </p:cNvPr>
          <p:cNvSpPr/>
          <p:nvPr/>
        </p:nvSpPr>
        <p:spPr>
          <a:xfrm>
            <a:off x="6125760" y="3056275"/>
            <a:ext cx="129309" cy="1312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FDE446F-EB71-427C-95B5-C3B74C41409C}"/>
              </a:ext>
            </a:extLst>
          </p:cNvPr>
          <p:cNvSpPr/>
          <p:nvPr/>
        </p:nvSpPr>
        <p:spPr>
          <a:xfrm>
            <a:off x="5768108" y="4842739"/>
            <a:ext cx="129309" cy="1312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7AA3-C363-42DA-9860-178883C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F6E5F5-3528-4FE3-BBE2-4A928A5F1E70}"/>
              </a:ext>
            </a:extLst>
          </p:cNvPr>
          <p:cNvSpPr txBox="1">
            <a:spLocks/>
          </p:cNvSpPr>
          <p:nvPr/>
        </p:nvSpPr>
        <p:spPr>
          <a:xfrm>
            <a:off x="258617" y="618835"/>
            <a:ext cx="11342255" cy="41301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270562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7AA3-C363-42DA-9860-178883C7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B74E0-FC39-40B8-AD8C-6EDE6ED8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F6E5F5-3528-4FE3-BBE2-4A928A5F1E70}"/>
              </a:ext>
            </a:extLst>
          </p:cNvPr>
          <p:cNvSpPr txBox="1">
            <a:spLocks/>
          </p:cNvSpPr>
          <p:nvPr/>
        </p:nvSpPr>
        <p:spPr>
          <a:xfrm>
            <a:off x="184727" y="609599"/>
            <a:ext cx="11379199" cy="41301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br>
              <a:rPr lang="ru-RU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находить сумму и разность отрезков.</a:t>
            </a:r>
            <a:br>
              <a:rPr lang="ru-RU" sz="5400" b="1" dirty="0">
                <a:ln/>
                <a:solidFill>
                  <a:schemeClr val="accent4"/>
                </a:solidFill>
              </a:rPr>
            </a:br>
            <a:endParaRPr lang="ru-RU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71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F663B614-5EAE-4304-B6EC-0421FFBBB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15326-2AE6-4923-9BB0-B9F71CB9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589259"/>
            <a:ext cx="11524670" cy="130386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b="1" spc="50" dirty="0">
                <a:ln w="952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6075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7196F89-4BF4-4E90-81B0-59ACF0DB2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3654"/>
              </p:ext>
            </p:extLst>
          </p:nvPr>
        </p:nvGraphicFramePr>
        <p:xfrm>
          <a:off x="2059709" y="350982"/>
          <a:ext cx="9374908" cy="532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727">
                  <a:extLst>
                    <a:ext uri="{9D8B030D-6E8A-4147-A177-3AD203B41FA5}">
                      <a16:colId xmlns:a16="http://schemas.microsoft.com/office/drawing/2014/main" val="4152971794"/>
                    </a:ext>
                  </a:extLst>
                </a:gridCol>
                <a:gridCol w="2343727">
                  <a:extLst>
                    <a:ext uri="{9D8B030D-6E8A-4147-A177-3AD203B41FA5}">
                      <a16:colId xmlns:a16="http://schemas.microsoft.com/office/drawing/2014/main" val="2320269929"/>
                    </a:ext>
                  </a:extLst>
                </a:gridCol>
                <a:gridCol w="2343727">
                  <a:extLst>
                    <a:ext uri="{9D8B030D-6E8A-4147-A177-3AD203B41FA5}">
                      <a16:colId xmlns:a16="http://schemas.microsoft.com/office/drawing/2014/main" val="1840011412"/>
                    </a:ext>
                  </a:extLst>
                </a:gridCol>
                <a:gridCol w="2343727">
                  <a:extLst>
                    <a:ext uri="{9D8B030D-6E8A-4147-A177-3AD203B41FA5}">
                      <a16:colId xmlns:a16="http://schemas.microsoft.com/office/drawing/2014/main" val="1264345658"/>
                    </a:ext>
                  </a:extLst>
                </a:gridCol>
              </a:tblGrid>
              <a:tr h="1332345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Пудель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Такса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Овчарка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09657"/>
                  </a:ext>
                </a:extLst>
              </a:tr>
              <a:tr h="133234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/>
                        <a:t>Юра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73902"/>
                  </a:ext>
                </a:extLst>
              </a:tr>
              <a:tr h="133234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/>
                        <a:t>Дима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584557"/>
                  </a:ext>
                </a:extLst>
              </a:tr>
              <a:tr h="133234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/>
                        <a:t>Алеша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57816"/>
                  </a:ext>
                </a:extLst>
              </a:tr>
            </a:tbl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7D89AC9-2A7C-4DF6-812F-9A4C87ABBA62}"/>
              </a:ext>
            </a:extLst>
          </p:cNvPr>
          <p:cNvSpPr/>
          <p:nvPr/>
        </p:nvSpPr>
        <p:spPr>
          <a:xfrm>
            <a:off x="6982691" y="1847273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–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A5D9DF6-D0BF-4B26-A785-2EB9AD61489D}"/>
              </a:ext>
            </a:extLst>
          </p:cNvPr>
          <p:cNvSpPr/>
          <p:nvPr/>
        </p:nvSpPr>
        <p:spPr>
          <a:xfrm>
            <a:off x="4595091" y="1847273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+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8376405-D717-4E0D-B66E-0075F7616A47}"/>
              </a:ext>
            </a:extLst>
          </p:cNvPr>
          <p:cNvSpPr/>
          <p:nvPr/>
        </p:nvSpPr>
        <p:spPr>
          <a:xfrm>
            <a:off x="9296400" y="1847273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–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288A61E-07D5-4E2F-85FE-4F554D0E6BB9}"/>
              </a:ext>
            </a:extLst>
          </p:cNvPr>
          <p:cNvSpPr/>
          <p:nvPr/>
        </p:nvSpPr>
        <p:spPr>
          <a:xfrm>
            <a:off x="6982691" y="3168073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–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699EAC9-F4D7-4B47-81A2-0EC19ADDC28A}"/>
              </a:ext>
            </a:extLst>
          </p:cNvPr>
          <p:cNvSpPr/>
          <p:nvPr/>
        </p:nvSpPr>
        <p:spPr>
          <a:xfrm>
            <a:off x="4595091" y="3168073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–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580D55C-2D05-4F4E-AF24-CC2B75E18C0D}"/>
              </a:ext>
            </a:extLst>
          </p:cNvPr>
          <p:cNvSpPr/>
          <p:nvPr/>
        </p:nvSpPr>
        <p:spPr>
          <a:xfrm>
            <a:off x="9296400" y="3168073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+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F3A58AD-E97E-4A0A-8D4B-0B5891EB97ED}"/>
              </a:ext>
            </a:extLst>
          </p:cNvPr>
          <p:cNvSpPr/>
          <p:nvPr/>
        </p:nvSpPr>
        <p:spPr>
          <a:xfrm>
            <a:off x="4595091" y="4525819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–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74BF7DE-3CF4-4D75-900F-3589E80DCABB}"/>
              </a:ext>
            </a:extLst>
          </p:cNvPr>
          <p:cNvSpPr/>
          <p:nvPr/>
        </p:nvSpPr>
        <p:spPr>
          <a:xfrm>
            <a:off x="9296400" y="4525819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bg1"/>
                </a:solidFill>
              </a:rPr>
              <a:t>–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D5E8525-75A0-4385-B02A-9B256C7756EE}"/>
              </a:ext>
            </a:extLst>
          </p:cNvPr>
          <p:cNvSpPr/>
          <p:nvPr/>
        </p:nvSpPr>
        <p:spPr>
          <a:xfrm>
            <a:off x="6982691" y="4525819"/>
            <a:ext cx="192116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+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5B9DC15-D44D-46CF-B44C-848C2293259C}"/>
              </a:ext>
            </a:extLst>
          </p:cNvPr>
          <p:cNvSpPr txBox="1">
            <a:spLocks/>
          </p:cNvSpPr>
          <p:nvPr/>
        </p:nvSpPr>
        <p:spPr>
          <a:xfrm>
            <a:off x="2059709" y="5759256"/>
            <a:ext cx="9374908" cy="10198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ln/>
                <a:solidFill>
                  <a:schemeClr val="accent4"/>
                </a:solidFill>
              </a:rPr>
              <a:t>Ответ: У Алеши такса.</a:t>
            </a:r>
            <a:br>
              <a:rPr lang="ru-RU" b="1" dirty="0">
                <a:ln/>
                <a:solidFill>
                  <a:schemeClr val="accent4"/>
                </a:solidFill>
              </a:rPr>
            </a:br>
            <a:endParaRPr lang="ru-RU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19E8ADC-C513-4979-B62F-A4650A4DB373}"/>
              </a:ext>
            </a:extLst>
          </p:cNvPr>
          <p:cNvSpPr/>
          <p:nvPr/>
        </p:nvSpPr>
        <p:spPr>
          <a:xfrm>
            <a:off x="5046518" y="96982"/>
            <a:ext cx="4666671" cy="3345872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C3895970-D384-4D39-B16D-EA95A5175FE9}"/>
              </a:ext>
            </a:extLst>
          </p:cNvPr>
          <p:cNvSpPr/>
          <p:nvPr/>
        </p:nvSpPr>
        <p:spPr>
          <a:xfrm>
            <a:off x="3269671" y="3442854"/>
            <a:ext cx="4498111" cy="2516142"/>
          </a:xfrm>
          <a:prstGeom prst="triangle">
            <a:avLst>
              <a:gd name="adj" fmla="val 3952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718AC10F-5BA4-4CE4-859A-484A79C88FB9}"/>
              </a:ext>
            </a:extLst>
          </p:cNvPr>
          <p:cNvSpPr/>
          <p:nvPr/>
        </p:nvSpPr>
        <p:spPr>
          <a:xfrm>
            <a:off x="7767782" y="3429000"/>
            <a:ext cx="3722252" cy="2529996"/>
          </a:xfrm>
          <a:prstGeom prst="triangle">
            <a:avLst>
              <a:gd name="adj" fmla="val 51995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A3B7F8C6-87F2-48D4-B6FA-05A78E7B1AB9}"/>
              </a:ext>
            </a:extLst>
          </p:cNvPr>
          <p:cNvSpPr/>
          <p:nvPr/>
        </p:nvSpPr>
        <p:spPr>
          <a:xfrm rot="2576125">
            <a:off x="5634959" y="1932677"/>
            <a:ext cx="3749141" cy="3202119"/>
          </a:xfrm>
          <a:prstGeom prst="triangle">
            <a:avLst>
              <a:gd name="adj" fmla="val 9159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874156D2-798A-46D9-8A8E-B62D05B49924}"/>
              </a:ext>
            </a:extLst>
          </p:cNvPr>
          <p:cNvSpPr/>
          <p:nvPr/>
        </p:nvSpPr>
        <p:spPr>
          <a:xfrm>
            <a:off x="3269673" y="83128"/>
            <a:ext cx="8220363" cy="5875868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83F0299-1BD3-4563-8E42-E30EAC8D28F1}"/>
              </a:ext>
            </a:extLst>
          </p:cNvPr>
          <p:cNvSpPr/>
          <p:nvPr/>
        </p:nvSpPr>
        <p:spPr>
          <a:xfrm>
            <a:off x="1064909" y="2504228"/>
            <a:ext cx="3109926" cy="1794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b="1" dirty="0"/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2094EC-5D94-4FCE-BE1C-CE04397422C0}"/>
              </a:ext>
            </a:extLst>
          </p:cNvPr>
          <p:cNvSpPr/>
          <p:nvPr/>
        </p:nvSpPr>
        <p:spPr>
          <a:xfrm>
            <a:off x="332510" y="367183"/>
            <a:ext cx="4867566" cy="1794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На доске представлены треугольники. Вам нужно сосчитать их количество. 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029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927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681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2718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7088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6E6BE2-58C3-4C12-BA42-94A0E299622F}"/>
              </a:ext>
            </a:extLst>
          </p:cNvPr>
          <p:cNvSpPr/>
          <p:nvPr/>
        </p:nvSpPr>
        <p:spPr>
          <a:xfrm>
            <a:off x="682944" y="503350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15 – 5 =</a:t>
            </a:r>
          </a:p>
          <a:p>
            <a:pPr algn="ctr"/>
            <a:endParaRPr lang="ru-RU" sz="28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D8E917F-05A6-4ECC-A89A-46C05E68EA59}"/>
              </a:ext>
            </a:extLst>
          </p:cNvPr>
          <p:cNvSpPr/>
          <p:nvPr/>
        </p:nvSpPr>
        <p:spPr>
          <a:xfrm>
            <a:off x="4615934" y="1613281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14 – 2 =</a:t>
            </a:r>
          </a:p>
          <a:p>
            <a:pPr algn="ctr"/>
            <a:endParaRPr lang="ru-RU" sz="28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5EB425B-BA35-4CA8-848B-47FCC663BB39}"/>
              </a:ext>
            </a:extLst>
          </p:cNvPr>
          <p:cNvSpPr/>
          <p:nvPr/>
        </p:nvSpPr>
        <p:spPr>
          <a:xfrm>
            <a:off x="7608516" y="2817086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13 – 9 =</a:t>
            </a:r>
          </a:p>
          <a:p>
            <a:pPr algn="ctr"/>
            <a:endParaRPr lang="ru-RU" sz="28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46806B-D6E2-4EC5-9C43-674D304B59C2}"/>
              </a:ext>
            </a:extLst>
          </p:cNvPr>
          <p:cNvSpPr/>
          <p:nvPr/>
        </p:nvSpPr>
        <p:spPr>
          <a:xfrm>
            <a:off x="2518110" y="3287369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12 + 4 =</a:t>
            </a:r>
          </a:p>
          <a:p>
            <a:pPr algn="ctr"/>
            <a:endParaRPr lang="ru-RU" sz="2800" b="1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74EBDD1-49B2-41C1-BCA4-21292E092CB7}"/>
              </a:ext>
            </a:extLst>
          </p:cNvPr>
          <p:cNvSpPr/>
          <p:nvPr/>
        </p:nvSpPr>
        <p:spPr>
          <a:xfrm>
            <a:off x="5925158" y="4975312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10 – 3 =</a:t>
            </a:r>
          </a:p>
          <a:p>
            <a:pPr algn="ctr"/>
            <a:endParaRPr lang="ru-RU" sz="2800" b="1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4F8588B-7328-4BAC-8F5B-2534953D3775}"/>
              </a:ext>
            </a:extLst>
          </p:cNvPr>
          <p:cNvSpPr/>
          <p:nvPr/>
        </p:nvSpPr>
        <p:spPr>
          <a:xfrm>
            <a:off x="3758106" y="503351"/>
            <a:ext cx="1566688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10</a:t>
            </a:r>
          </a:p>
          <a:p>
            <a:pPr algn="ctr"/>
            <a:endParaRPr lang="ru-RU" sz="2800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3877239-4653-4BD9-A896-3DC19FAE835E}"/>
              </a:ext>
            </a:extLst>
          </p:cNvPr>
          <p:cNvSpPr/>
          <p:nvPr/>
        </p:nvSpPr>
        <p:spPr>
          <a:xfrm>
            <a:off x="7762070" y="1613282"/>
            <a:ext cx="1566688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12</a:t>
            </a:r>
          </a:p>
          <a:p>
            <a:pPr algn="ctr"/>
            <a:endParaRPr lang="ru-RU" sz="28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7D5C24C-80B4-4D6E-BE25-581D4FFC4528}"/>
              </a:ext>
            </a:extLst>
          </p:cNvPr>
          <p:cNvSpPr/>
          <p:nvPr/>
        </p:nvSpPr>
        <p:spPr>
          <a:xfrm>
            <a:off x="10686094" y="2817086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4</a:t>
            </a:r>
          </a:p>
          <a:p>
            <a:pPr algn="ctr"/>
            <a:endParaRPr lang="ru-RU" sz="2800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7DC6583-82B8-4FF6-84D5-AC7CD95FE5FD}"/>
              </a:ext>
            </a:extLst>
          </p:cNvPr>
          <p:cNvSpPr/>
          <p:nvPr/>
        </p:nvSpPr>
        <p:spPr>
          <a:xfrm>
            <a:off x="5595688" y="3271967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16</a:t>
            </a:r>
          </a:p>
          <a:p>
            <a:pPr algn="ctr"/>
            <a:endParaRPr lang="ru-RU" sz="2800" b="1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B43C709-B7F5-46D4-B33E-263574231BEF}"/>
              </a:ext>
            </a:extLst>
          </p:cNvPr>
          <p:cNvSpPr/>
          <p:nvPr/>
        </p:nvSpPr>
        <p:spPr>
          <a:xfrm>
            <a:off x="9014112" y="4975313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7</a:t>
            </a:r>
          </a:p>
          <a:p>
            <a:pPr algn="ctr"/>
            <a:endParaRPr lang="ru-RU" sz="2800" b="1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E08ED9C-1447-40E1-902E-503DECC0B067}"/>
              </a:ext>
            </a:extLst>
          </p:cNvPr>
          <p:cNvSpPr/>
          <p:nvPr/>
        </p:nvSpPr>
        <p:spPr>
          <a:xfrm>
            <a:off x="8554104" y="3578320"/>
            <a:ext cx="1265382" cy="120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С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E8D6971-D606-47E0-9778-574E0BB6432F}"/>
              </a:ext>
            </a:extLst>
          </p:cNvPr>
          <p:cNvSpPr/>
          <p:nvPr/>
        </p:nvSpPr>
        <p:spPr>
          <a:xfrm>
            <a:off x="6788758" y="5584134"/>
            <a:ext cx="1265382" cy="120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У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71D6334-DDA8-41FD-ACD1-45E085247946}"/>
              </a:ext>
            </a:extLst>
          </p:cNvPr>
          <p:cNvSpPr/>
          <p:nvPr/>
        </p:nvSpPr>
        <p:spPr>
          <a:xfrm>
            <a:off x="1546544" y="1151835"/>
            <a:ext cx="1265382" cy="120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М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1A49528-E8CC-4A43-9903-CABEF10197B2}"/>
              </a:ext>
            </a:extLst>
          </p:cNvPr>
          <p:cNvSpPr/>
          <p:nvPr/>
        </p:nvSpPr>
        <p:spPr>
          <a:xfrm>
            <a:off x="5412516" y="2166861"/>
            <a:ext cx="1080648" cy="1009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М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C17CDBB-1B0E-46C4-B9D5-72D0446D97B1}"/>
              </a:ext>
            </a:extLst>
          </p:cNvPr>
          <p:cNvSpPr/>
          <p:nvPr/>
        </p:nvSpPr>
        <p:spPr>
          <a:xfrm>
            <a:off x="3529631" y="3926368"/>
            <a:ext cx="1080648" cy="1009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6727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48D96C9-500B-494A-9B41-D41EE54254A0}"/>
              </a:ext>
            </a:extLst>
          </p:cNvPr>
          <p:cNvGrpSpPr/>
          <p:nvPr/>
        </p:nvGrpSpPr>
        <p:grpSpPr>
          <a:xfrm>
            <a:off x="7746913" y="2770287"/>
            <a:ext cx="3336793" cy="1644537"/>
            <a:chOff x="7501865" y="2654219"/>
            <a:chExt cx="3336793" cy="164453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5EB425B-BA35-4CA8-848B-47FCC663BB39}"/>
                </a:ext>
              </a:extLst>
            </p:cNvPr>
            <p:cNvSpPr/>
            <p:nvPr/>
          </p:nvSpPr>
          <p:spPr>
            <a:xfrm>
              <a:off x="7501865" y="2654219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4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9573276" y="3098029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DC42C87-8B92-40B2-A65F-78EDC6680A64}"/>
              </a:ext>
            </a:extLst>
          </p:cNvPr>
          <p:cNvGrpSpPr/>
          <p:nvPr/>
        </p:nvGrpSpPr>
        <p:grpSpPr>
          <a:xfrm>
            <a:off x="4991110" y="5285998"/>
            <a:ext cx="3595295" cy="1459787"/>
            <a:chOff x="4557623" y="5325075"/>
            <a:chExt cx="3595295" cy="1459787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74EBDD1-49B2-41C1-BCA4-21292E092CB7}"/>
                </a:ext>
              </a:extLst>
            </p:cNvPr>
            <p:cNvSpPr/>
            <p:nvPr/>
          </p:nvSpPr>
          <p:spPr>
            <a:xfrm>
              <a:off x="4557623" y="5325075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7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E8D6971-D606-47E0-9778-574E0BB6432F}"/>
                </a:ext>
              </a:extLst>
            </p:cNvPr>
            <p:cNvSpPr/>
            <p:nvPr/>
          </p:nvSpPr>
          <p:spPr>
            <a:xfrm>
              <a:off x="6788758" y="5551056"/>
              <a:ext cx="1364160" cy="1233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У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DBAFAF9-A032-490A-8F18-EAC366FDCD51}"/>
              </a:ext>
            </a:extLst>
          </p:cNvPr>
          <p:cNvGrpSpPr/>
          <p:nvPr/>
        </p:nvGrpSpPr>
        <p:grpSpPr>
          <a:xfrm>
            <a:off x="682944" y="503350"/>
            <a:ext cx="3331457" cy="1594454"/>
            <a:chOff x="682944" y="503350"/>
            <a:chExt cx="3331457" cy="1594454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C6E6BE2-58C3-4C12-BA42-94A0E299622F}"/>
                </a:ext>
              </a:extLst>
            </p:cNvPr>
            <p:cNvSpPr/>
            <p:nvPr/>
          </p:nvSpPr>
          <p:spPr>
            <a:xfrm>
              <a:off x="682944" y="503350"/>
              <a:ext cx="2958945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10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2749019" y="897077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М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9015B3-5AAA-44C8-BD9E-2DD7D8072180}"/>
              </a:ext>
            </a:extLst>
          </p:cNvPr>
          <p:cNvGrpSpPr/>
          <p:nvPr/>
        </p:nvGrpSpPr>
        <p:grpSpPr>
          <a:xfrm>
            <a:off x="4209929" y="1412561"/>
            <a:ext cx="3536984" cy="1554233"/>
            <a:chOff x="4615934" y="1613281"/>
            <a:chExt cx="3536984" cy="15542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D8E917F-05A6-4ECC-A89A-46C05E68EA59}"/>
                </a:ext>
              </a:extLst>
            </p:cNvPr>
            <p:cNvSpPr/>
            <p:nvPr/>
          </p:nvSpPr>
          <p:spPr>
            <a:xfrm>
              <a:off x="4615934" y="1613281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6887536" y="1966787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М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ED50B39-07E6-4657-BAFD-E623652AAB02}"/>
              </a:ext>
            </a:extLst>
          </p:cNvPr>
          <p:cNvGrpSpPr/>
          <p:nvPr/>
        </p:nvGrpSpPr>
        <p:grpSpPr>
          <a:xfrm>
            <a:off x="2943014" y="3469178"/>
            <a:ext cx="3845744" cy="1554233"/>
            <a:chOff x="2518110" y="3287369"/>
            <a:chExt cx="3845744" cy="15542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6E46806B-D6E2-4EC5-9C43-674D304B59C2}"/>
                </a:ext>
              </a:extLst>
            </p:cNvPr>
            <p:cNvSpPr/>
            <p:nvPr/>
          </p:nvSpPr>
          <p:spPr>
            <a:xfrm>
              <a:off x="2518110" y="3287369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16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C17CDBB-1B0E-46C4-B9D5-72D0446D97B1}"/>
                </a:ext>
              </a:extLst>
            </p:cNvPr>
            <p:cNvSpPr/>
            <p:nvPr/>
          </p:nvSpPr>
          <p:spPr>
            <a:xfrm>
              <a:off x="5005163" y="3556000"/>
              <a:ext cx="1358691" cy="1285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3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7 -0.05254 L -0.58217 -0.05393 L -0.6655 -0.16713 L -0.59883 -0.37176 " pathEditMode="relative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537 L -0.00104 0.22639 L 0.25651 0.2669 L 0.41263 0.39352 L 0.5862 0.29908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-0.0368 L -0.17344 -0.02314 L -0.26055 -0.11342 L -0.37422 -0.25764 L -0.38398 -0.49583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48D96C9-500B-494A-9B41-D41EE54254A0}"/>
              </a:ext>
            </a:extLst>
          </p:cNvPr>
          <p:cNvGrpSpPr/>
          <p:nvPr/>
        </p:nvGrpSpPr>
        <p:grpSpPr>
          <a:xfrm>
            <a:off x="528932" y="322043"/>
            <a:ext cx="3336793" cy="1644537"/>
            <a:chOff x="7501865" y="2654219"/>
            <a:chExt cx="3336793" cy="164453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5EB425B-BA35-4CA8-848B-47FCC663BB39}"/>
                </a:ext>
              </a:extLst>
            </p:cNvPr>
            <p:cNvSpPr/>
            <p:nvPr/>
          </p:nvSpPr>
          <p:spPr>
            <a:xfrm>
              <a:off x="7501865" y="2654219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4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9573276" y="3098029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DC42C87-8B92-40B2-A65F-78EDC6680A64}"/>
              </a:ext>
            </a:extLst>
          </p:cNvPr>
          <p:cNvGrpSpPr/>
          <p:nvPr/>
        </p:nvGrpSpPr>
        <p:grpSpPr>
          <a:xfrm>
            <a:off x="178066" y="1957506"/>
            <a:ext cx="3595295" cy="1459787"/>
            <a:chOff x="4557623" y="5325075"/>
            <a:chExt cx="3595295" cy="1459787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74EBDD1-49B2-41C1-BCA4-21292E092CB7}"/>
                </a:ext>
              </a:extLst>
            </p:cNvPr>
            <p:cNvSpPr/>
            <p:nvPr/>
          </p:nvSpPr>
          <p:spPr>
            <a:xfrm>
              <a:off x="4557623" y="5325075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7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E8D6971-D606-47E0-9778-574E0BB6432F}"/>
                </a:ext>
              </a:extLst>
            </p:cNvPr>
            <p:cNvSpPr/>
            <p:nvPr/>
          </p:nvSpPr>
          <p:spPr>
            <a:xfrm>
              <a:off x="6788758" y="5551056"/>
              <a:ext cx="1364160" cy="1233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У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ED50B39-07E6-4657-BAFD-E623652AAB02}"/>
              </a:ext>
            </a:extLst>
          </p:cNvPr>
          <p:cNvGrpSpPr/>
          <p:nvPr/>
        </p:nvGrpSpPr>
        <p:grpSpPr>
          <a:xfrm>
            <a:off x="4910359" y="3757114"/>
            <a:ext cx="3845744" cy="1554233"/>
            <a:chOff x="2518110" y="3287369"/>
            <a:chExt cx="3845744" cy="15542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6E46806B-D6E2-4EC5-9C43-674D304B59C2}"/>
                </a:ext>
              </a:extLst>
            </p:cNvPr>
            <p:cNvSpPr/>
            <p:nvPr/>
          </p:nvSpPr>
          <p:spPr>
            <a:xfrm>
              <a:off x="2518110" y="3287369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16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C17CDBB-1B0E-46C4-B9D5-72D0446D97B1}"/>
                </a:ext>
              </a:extLst>
            </p:cNvPr>
            <p:cNvSpPr/>
            <p:nvPr/>
          </p:nvSpPr>
          <p:spPr>
            <a:xfrm>
              <a:off x="5005163" y="3556000"/>
              <a:ext cx="1358691" cy="1285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9015B3-5AAA-44C8-BD9E-2DD7D8072180}"/>
              </a:ext>
            </a:extLst>
          </p:cNvPr>
          <p:cNvGrpSpPr/>
          <p:nvPr/>
        </p:nvGrpSpPr>
        <p:grpSpPr>
          <a:xfrm>
            <a:off x="4414070" y="1481344"/>
            <a:ext cx="3536984" cy="1554233"/>
            <a:chOff x="4615934" y="1613281"/>
            <a:chExt cx="3536984" cy="15542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D8E917F-05A6-4ECC-A89A-46C05E68EA59}"/>
                </a:ext>
              </a:extLst>
            </p:cNvPr>
            <p:cNvSpPr/>
            <p:nvPr/>
          </p:nvSpPr>
          <p:spPr>
            <a:xfrm>
              <a:off x="4615934" y="1613281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6887536" y="1966787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М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DBAFAF9-A032-490A-8F18-EAC366FDCD51}"/>
              </a:ext>
            </a:extLst>
          </p:cNvPr>
          <p:cNvGrpSpPr/>
          <p:nvPr/>
        </p:nvGrpSpPr>
        <p:grpSpPr>
          <a:xfrm>
            <a:off x="7936592" y="2763024"/>
            <a:ext cx="3331457" cy="1594454"/>
            <a:chOff x="682944" y="503350"/>
            <a:chExt cx="3331457" cy="1594454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C6E6BE2-58C3-4C12-BA42-94A0E299622F}"/>
                </a:ext>
              </a:extLst>
            </p:cNvPr>
            <p:cNvSpPr/>
            <p:nvPr/>
          </p:nvSpPr>
          <p:spPr>
            <a:xfrm>
              <a:off x="682944" y="503350"/>
              <a:ext cx="2958945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10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2749019" y="897077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2847 L -0.16029 0.0213 L -0.38333 0.1088 L -0.52747 0.1143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9 0.00902 L 0.03412 0.22291 L 0.05156 0.41944 L -0.07265 0.4990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03611 L 0.09114 0.21019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773" y="50414"/>
            <a:ext cx="6258296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48D96C9-500B-494A-9B41-D41EE54254A0}"/>
              </a:ext>
            </a:extLst>
          </p:cNvPr>
          <p:cNvGrpSpPr/>
          <p:nvPr/>
        </p:nvGrpSpPr>
        <p:grpSpPr>
          <a:xfrm>
            <a:off x="528932" y="322043"/>
            <a:ext cx="3336793" cy="1644537"/>
            <a:chOff x="7501865" y="2654219"/>
            <a:chExt cx="3336793" cy="164453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5EB425B-BA35-4CA8-848B-47FCC663BB39}"/>
                </a:ext>
              </a:extLst>
            </p:cNvPr>
            <p:cNvSpPr/>
            <p:nvPr/>
          </p:nvSpPr>
          <p:spPr>
            <a:xfrm>
              <a:off x="7501865" y="2654219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4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E08ED9C-1447-40E1-902E-503DECC0B067}"/>
                </a:ext>
              </a:extLst>
            </p:cNvPr>
            <p:cNvSpPr/>
            <p:nvPr/>
          </p:nvSpPr>
          <p:spPr>
            <a:xfrm>
              <a:off x="9573276" y="3098029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DC42C87-8B92-40B2-A65F-78EDC6680A64}"/>
              </a:ext>
            </a:extLst>
          </p:cNvPr>
          <p:cNvGrpSpPr/>
          <p:nvPr/>
        </p:nvGrpSpPr>
        <p:grpSpPr>
          <a:xfrm>
            <a:off x="178066" y="1957506"/>
            <a:ext cx="3595295" cy="1459787"/>
            <a:chOff x="4557623" y="5325075"/>
            <a:chExt cx="3595295" cy="1459787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74EBDD1-49B2-41C1-BCA4-21292E092CB7}"/>
                </a:ext>
              </a:extLst>
            </p:cNvPr>
            <p:cNvSpPr/>
            <p:nvPr/>
          </p:nvSpPr>
          <p:spPr>
            <a:xfrm>
              <a:off x="4557623" y="5325075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7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E8D6971-D606-47E0-9778-574E0BB6432F}"/>
                </a:ext>
              </a:extLst>
            </p:cNvPr>
            <p:cNvSpPr/>
            <p:nvPr/>
          </p:nvSpPr>
          <p:spPr>
            <a:xfrm>
              <a:off x="6788758" y="5551056"/>
              <a:ext cx="1364160" cy="1233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У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ED50B39-07E6-4657-BAFD-E623652AAB02}"/>
              </a:ext>
            </a:extLst>
          </p:cNvPr>
          <p:cNvGrpSpPr/>
          <p:nvPr/>
        </p:nvGrpSpPr>
        <p:grpSpPr>
          <a:xfrm>
            <a:off x="6490720" y="5316696"/>
            <a:ext cx="3845744" cy="1554233"/>
            <a:chOff x="2518110" y="3287369"/>
            <a:chExt cx="3845744" cy="15542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6E46806B-D6E2-4EC5-9C43-674D304B59C2}"/>
                </a:ext>
              </a:extLst>
            </p:cNvPr>
            <p:cNvSpPr/>
            <p:nvPr/>
          </p:nvSpPr>
          <p:spPr>
            <a:xfrm>
              <a:off x="2518110" y="3287369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16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C17CDBB-1B0E-46C4-B9D5-72D0446D97B1}"/>
                </a:ext>
              </a:extLst>
            </p:cNvPr>
            <p:cNvSpPr/>
            <p:nvPr/>
          </p:nvSpPr>
          <p:spPr>
            <a:xfrm>
              <a:off x="5005163" y="3556000"/>
              <a:ext cx="1358691" cy="1285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9015B3-5AAA-44C8-BD9E-2DD7D8072180}"/>
              </a:ext>
            </a:extLst>
          </p:cNvPr>
          <p:cNvGrpSpPr/>
          <p:nvPr/>
        </p:nvGrpSpPr>
        <p:grpSpPr>
          <a:xfrm>
            <a:off x="3586427" y="4749810"/>
            <a:ext cx="3536984" cy="1554233"/>
            <a:chOff x="4615934" y="1613281"/>
            <a:chExt cx="3536984" cy="15542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D8E917F-05A6-4ECC-A89A-46C05E68EA59}"/>
                </a:ext>
              </a:extLst>
            </p:cNvPr>
            <p:cNvSpPr/>
            <p:nvPr/>
          </p:nvSpPr>
          <p:spPr>
            <a:xfrm>
              <a:off x="4615934" y="1613281"/>
              <a:ext cx="2992582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12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49528-E8CC-4A43-9903-CABEF10197B2}"/>
                </a:ext>
              </a:extLst>
            </p:cNvPr>
            <p:cNvSpPr/>
            <p:nvPr/>
          </p:nvSpPr>
          <p:spPr>
            <a:xfrm>
              <a:off x="6887536" y="1966787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М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DBAFAF9-A032-490A-8F18-EAC366FDCD51}"/>
              </a:ext>
            </a:extLst>
          </p:cNvPr>
          <p:cNvGrpSpPr/>
          <p:nvPr/>
        </p:nvGrpSpPr>
        <p:grpSpPr>
          <a:xfrm>
            <a:off x="1463132" y="3610526"/>
            <a:ext cx="3331457" cy="1594454"/>
            <a:chOff x="682944" y="503350"/>
            <a:chExt cx="3331457" cy="1594454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C6E6BE2-58C3-4C12-BA42-94A0E299622F}"/>
                </a:ext>
              </a:extLst>
            </p:cNvPr>
            <p:cNvSpPr/>
            <p:nvPr/>
          </p:nvSpPr>
          <p:spPr>
            <a:xfrm>
              <a:off x="682944" y="503350"/>
              <a:ext cx="2958945" cy="1089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/>
                <a:t>10</a:t>
              </a:r>
            </a:p>
            <a:p>
              <a:pPr algn="ctr"/>
              <a:endParaRPr lang="ru-RU" sz="2800" b="1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71D6334-DDA8-41FD-ACD1-45E085247946}"/>
                </a:ext>
              </a:extLst>
            </p:cNvPr>
            <p:cNvSpPr/>
            <p:nvPr/>
          </p:nvSpPr>
          <p:spPr>
            <a:xfrm>
              <a:off x="2749019" y="897077"/>
              <a:ext cx="1265382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/>
                <a:t>М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D5A775-CD1F-42CA-8004-0FBFE485061E}"/>
              </a:ext>
            </a:extLst>
          </p:cNvPr>
          <p:cNvSpPr/>
          <p:nvPr/>
        </p:nvSpPr>
        <p:spPr>
          <a:xfrm>
            <a:off x="5844772" y="1736436"/>
            <a:ext cx="5846618" cy="217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Сумма</a:t>
            </a:r>
          </a:p>
        </p:txBody>
      </p:sp>
    </p:spTree>
    <p:extLst>
      <p:ext uri="{BB962C8B-B14F-4D97-AF65-F5344CB8AC3E}">
        <p14:creationId xmlns:p14="http://schemas.microsoft.com/office/powerpoint/2010/main" val="34245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7742_69-p-fon-dlya-prezentatsii-po-matematike-dlya-d-75.jpg">
            <a:extLst>
              <a:ext uri="{FF2B5EF4-FFF2-40B4-BE49-F238E27FC236}">
                <a16:creationId xmlns:a16="http://schemas.microsoft.com/office/drawing/2014/main" id="{2802F81E-96A6-4718-87E9-C9049434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/>
          <a:stretch/>
        </p:blipFill>
        <p:spPr bwMode="auto">
          <a:xfrm>
            <a:off x="0" y="0"/>
            <a:ext cx="1222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6E6BE2-58C3-4C12-BA42-94A0E299622F}"/>
              </a:ext>
            </a:extLst>
          </p:cNvPr>
          <p:cNvSpPr/>
          <p:nvPr/>
        </p:nvSpPr>
        <p:spPr>
          <a:xfrm>
            <a:off x="165161" y="79270"/>
            <a:ext cx="2992582" cy="9932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5 – 2 =</a:t>
            </a:r>
          </a:p>
          <a:p>
            <a:pPr algn="ctr"/>
            <a:endParaRPr lang="ru-RU" sz="28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D8E917F-05A6-4ECC-A89A-46C05E68EA59}"/>
              </a:ext>
            </a:extLst>
          </p:cNvPr>
          <p:cNvSpPr/>
          <p:nvPr/>
        </p:nvSpPr>
        <p:spPr>
          <a:xfrm>
            <a:off x="2400034" y="1354304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6 – 5 =</a:t>
            </a:r>
          </a:p>
          <a:p>
            <a:pPr algn="ctr"/>
            <a:endParaRPr lang="ru-RU" sz="28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5EB425B-BA35-4CA8-848B-47FCC663BB39}"/>
              </a:ext>
            </a:extLst>
          </p:cNvPr>
          <p:cNvSpPr/>
          <p:nvPr/>
        </p:nvSpPr>
        <p:spPr>
          <a:xfrm>
            <a:off x="7421449" y="1417001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7 – 5 =</a:t>
            </a:r>
          </a:p>
          <a:p>
            <a:pPr algn="ctr"/>
            <a:endParaRPr lang="ru-RU" sz="28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46806B-D6E2-4EC5-9C43-674D304B59C2}"/>
              </a:ext>
            </a:extLst>
          </p:cNvPr>
          <p:cNvSpPr/>
          <p:nvPr/>
        </p:nvSpPr>
        <p:spPr>
          <a:xfrm>
            <a:off x="403102" y="3128211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 4 + 4 =</a:t>
            </a:r>
          </a:p>
          <a:p>
            <a:pPr algn="ctr"/>
            <a:endParaRPr lang="ru-RU" sz="2800" b="1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74EBDD1-49B2-41C1-BCA4-21292E092CB7}"/>
              </a:ext>
            </a:extLst>
          </p:cNvPr>
          <p:cNvSpPr/>
          <p:nvPr/>
        </p:nvSpPr>
        <p:spPr>
          <a:xfrm>
            <a:off x="5462015" y="3348397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5 + 1 =</a:t>
            </a:r>
          </a:p>
          <a:p>
            <a:pPr algn="ctr"/>
            <a:endParaRPr lang="ru-RU" sz="2800" b="1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874EC4E-249F-49AB-AF16-F2693E55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7" y="50414"/>
            <a:ext cx="6177911" cy="1089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Реши и расставь в порядке возрастания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4F8588B-7328-4BAC-8F5B-2534953D3775}"/>
              </a:ext>
            </a:extLst>
          </p:cNvPr>
          <p:cNvSpPr/>
          <p:nvPr/>
        </p:nvSpPr>
        <p:spPr>
          <a:xfrm>
            <a:off x="3231057" y="79270"/>
            <a:ext cx="1566688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3</a:t>
            </a:r>
          </a:p>
          <a:p>
            <a:pPr algn="ctr"/>
            <a:endParaRPr lang="ru-RU" sz="2800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3877239-4653-4BD9-A896-3DC19FAE835E}"/>
              </a:ext>
            </a:extLst>
          </p:cNvPr>
          <p:cNvSpPr/>
          <p:nvPr/>
        </p:nvSpPr>
        <p:spPr>
          <a:xfrm>
            <a:off x="5445974" y="1389280"/>
            <a:ext cx="1566688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</a:t>
            </a:r>
          </a:p>
          <a:p>
            <a:pPr algn="ctr"/>
            <a:endParaRPr lang="ru-RU" sz="28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7D5C24C-80B4-4D6E-BE25-581D4FFC4528}"/>
              </a:ext>
            </a:extLst>
          </p:cNvPr>
          <p:cNvSpPr/>
          <p:nvPr/>
        </p:nvSpPr>
        <p:spPr>
          <a:xfrm>
            <a:off x="10519839" y="1417001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2</a:t>
            </a:r>
          </a:p>
          <a:p>
            <a:pPr algn="ctr"/>
            <a:endParaRPr lang="ru-RU" sz="2800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7DC6583-82B8-4FF6-84D5-AC7CD95FE5FD}"/>
              </a:ext>
            </a:extLst>
          </p:cNvPr>
          <p:cNvSpPr/>
          <p:nvPr/>
        </p:nvSpPr>
        <p:spPr>
          <a:xfrm>
            <a:off x="3464728" y="3128211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8</a:t>
            </a:r>
          </a:p>
          <a:p>
            <a:pPr algn="ctr"/>
            <a:endParaRPr lang="ru-RU" sz="2800" b="1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B43C709-B7F5-46D4-B33E-263574231BEF}"/>
              </a:ext>
            </a:extLst>
          </p:cNvPr>
          <p:cNvSpPr/>
          <p:nvPr/>
        </p:nvSpPr>
        <p:spPr>
          <a:xfrm>
            <a:off x="8561530" y="3388699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6</a:t>
            </a:r>
          </a:p>
          <a:p>
            <a:pPr algn="ctr"/>
            <a:endParaRPr lang="ru-RU" sz="2800" b="1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E08ED9C-1447-40E1-902E-503DECC0B067}"/>
              </a:ext>
            </a:extLst>
          </p:cNvPr>
          <p:cNvSpPr/>
          <p:nvPr/>
        </p:nvSpPr>
        <p:spPr>
          <a:xfrm>
            <a:off x="8129081" y="2035847"/>
            <a:ext cx="1265382" cy="120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E8D6971-D606-47E0-9778-574E0BB6432F}"/>
              </a:ext>
            </a:extLst>
          </p:cNvPr>
          <p:cNvSpPr/>
          <p:nvPr/>
        </p:nvSpPr>
        <p:spPr>
          <a:xfrm>
            <a:off x="6156067" y="3917348"/>
            <a:ext cx="1265382" cy="120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С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71D6334-DDA8-41FD-ACD1-45E085247946}"/>
              </a:ext>
            </a:extLst>
          </p:cNvPr>
          <p:cNvSpPr/>
          <p:nvPr/>
        </p:nvSpPr>
        <p:spPr>
          <a:xfrm>
            <a:off x="843587" y="690599"/>
            <a:ext cx="1080648" cy="993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З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1A49528-E8CC-4A43-9903-CABEF10197B2}"/>
              </a:ext>
            </a:extLst>
          </p:cNvPr>
          <p:cNvSpPr/>
          <p:nvPr/>
        </p:nvSpPr>
        <p:spPr>
          <a:xfrm>
            <a:off x="3177595" y="1961947"/>
            <a:ext cx="1080648" cy="1009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Р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C17CDBB-1B0E-46C4-B9D5-72D0446D97B1}"/>
              </a:ext>
            </a:extLst>
          </p:cNvPr>
          <p:cNvSpPr/>
          <p:nvPr/>
        </p:nvSpPr>
        <p:spPr>
          <a:xfrm>
            <a:off x="1034473" y="3788869"/>
            <a:ext cx="1601281" cy="1329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ТЬ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4FA2466-A9B7-409D-8278-08E5D2F218D7}"/>
              </a:ext>
            </a:extLst>
          </p:cNvPr>
          <p:cNvSpPr/>
          <p:nvPr/>
        </p:nvSpPr>
        <p:spPr>
          <a:xfrm>
            <a:off x="6802003" y="5320095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4 + 1 =</a:t>
            </a:r>
          </a:p>
          <a:p>
            <a:pPr algn="ctr"/>
            <a:endParaRPr lang="ru-RU" sz="2800" b="1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54EAEA-667F-4389-8818-0454F6871508}"/>
              </a:ext>
            </a:extLst>
          </p:cNvPr>
          <p:cNvSpPr/>
          <p:nvPr/>
        </p:nvSpPr>
        <p:spPr>
          <a:xfrm>
            <a:off x="1383911" y="5307514"/>
            <a:ext cx="2992582" cy="1089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2 + 2 =</a:t>
            </a:r>
          </a:p>
          <a:p>
            <a:pPr algn="ctr"/>
            <a:endParaRPr lang="ru-RU" sz="2800" b="1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2BF46D3-80F9-456E-BEF7-4D5A2605F35F}"/>
              </a:ext>
            </a:extLst>
          </p:cNvPr>
          <p:cNvSpPr/>
          <p:nvPr/>
        </p:nvSpPr>
        <p:spPr>
          <a:xfrm>
            <a:off x="4456089" y="5279793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4</a:t>
            </a:r>
          </a:p>
          <a:p>
            <a:pPr algn="ctr"/>
            <a:endParaRPr lang="ru-RU" sz="2800" b="1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C092016-A0F7-4FEB-B979-6C7C0CB2BE16}"/>
              </a:ext>
            </a:extLst>
          </p:cNvPr>
          <p:cNvSpPr/>
          <p:nvPr/>
        </p:nvSpPr>
        <p:spPr>
          <a:xfrm>
            <a:off x="9863683" y="5320889"/>
            <a:ext cx="1416974" cy="1089890"/>
          </a:xfrm>
          <a:prstGeom prst="roundRect">
            <a:avLst>
              <a:gd name="adj" fmla="val 31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5</a:t>
            </a:r>
          </a:p>
          <a:p>
            <a:pPr algn="ctr"/>
            <a:endParaRPr lang="ru-RU" sz="2800" b="1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85ACFCF-954A-4080-94E9-F1DEB2E43AC1}"/>
              </a:ext>
            </a:extLst>
          </p:cNvPr>
          <p:cNvSpPr/>
          <p:nvPr/>
        </p:nvSpPr>
        <p:spPr>
          <a:xfrm>
            <a:off x="2026224" y="5887570"/>
            <a:ext cx="1265382" cy="120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Н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7DB1AAD-0ADF-45ED-8E81-A835E2BF946B}"/>
              </a:ext>
            </a:extLst>
          </p:cNvPr>
          <p:cNvSpPr/>
          <p:nvPr/>
        </p:nvSpPr>
        <p:spPr>
          <a:xfrm>
            <a:off x="7567200" y="5887570"/>
            <a:ext cx="1265382" cy="1200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42358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</TotalTime>
  <Words>380</Words>
  <Application>Microsoft Office PowerPoint</Application>
  <PresentationFormat>Широкоэкранный</PresentationFormat>
  <Paragraphs>183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Garamond</vt:lpstr>
      <vt:lpstr>Натуральные материалы</vt:lpstr>
      <vt:lpstr>Презентация PowerPoint</vt:lpstr>
      <vt:lpstr>Стр. 26 №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Господин</dc:creator>
  <cp:lastModifiedBy>Господин</cp:lastModifiedBy>
  <cp:revision>25</cp:revision>
  <dcterms:created xsi:type="dcterms:W3CDTF">2022-04-20T09:13:24Z</dcterms:created>
  <dcterms:modified xsi:type="dcterms:W3CDTF">2022-09-29T02:48:38Z</dcterms:modified>
</cp:coreProperties>
</file>